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703" r:id="rId2"/>
    <p:sldId id="696" r:id="rId3"/>
    <p:sldId id="708" r:id="rId4"/>
    <p:sldId id="695" r:id="rId5"/>
    <p:sldId id="709" r:id="rId6"/>
    <p:sldId id="702" r:id="rId7"/>
    <p:sldId id="290" r:id="rId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A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408587-0D86-4238-A3B3-8F633C194588}" v="58" dt="2025-11-27T13:03:29.565"/>
    <p1510:client id="{F1BED1CE-7B33-4D13-83D2-3DDE48458609}" v="20" dt="2025-11-27T13:06:15.9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291"/>
  </p:normalViewPr>
  <p:slideViewPr>
    <p:cSldViewPr showGuides="1">
      <p:cViewPr varScale="1">
        <p:scale>
          <a:sx n="106" d="100"/>
          <a:sy n="106" d="100"/>
        </p:scale>
        <p:origin x="528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howGuides="1">
      <p:cViewPr varScale="1">
        <p:scale>
          <a:sx n="96" d="100"/>
          <a:sy n="96" d="100"/>
        </p:scale>
        <p:origin x="3688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scale Hosennen" userId="d5817c10-2389-4f42-8a64-e0f15e0df5db" providerId="ADAL" clId="{0B408587-0D86-4238-A3B3-8F633C194588}"/>
    <pc:docChg chg="custSel modSld">
      <pc:chgData name="Pascale Hosennen" userId="d5817c10-2389-4f42-8a64-e0f15e0df5db" providerId="ADAL" clId="{0B408587-0D86-4238-A3B3-8F633C194588}" dt="2025-11-27T13:03:29.565" v="57" actId="1036"/>
      <pc:docMkLst>
        <pc:docMk/>
      </pc:docMkLst>
      <pc:sldChg chg="addSp delSp modSp mod">
        <pc:chgData name="Pascale Hosennen" userId="d5817c10-2389-4f42-8a64-e0f15e0df5db" providerId="ADAL" clId="{0B408587-0D86-4238-A3B3-8F633C194588}" dt="2025-11-27T13:03:29.565" v="57" actId="1036"/>
        <pc:sldMkLst>
          <pc:docMk/>
          <pc:sldMk cId="3291855283" sldId="290"/>
        </pc:sldMkLst>
        <pc:spChg chg="add del mod">
          <ac:chgData name="Pascale Hosennen" userId="d5817c10-2389-4f42-8a64-e0f15e0df5db" providerId="ADAL" clId="{0B408587-0D86-4238-A3B3-8F633C194588}" dt="2025-11-27T13:00:37.857" v="8" actId="478"/>
          <ac:spMkLst>
            <pc:docMk/>
            <pc:sldMk cId="3291855283" sldId="290"/>
            <ac:spMk id="6" creationId="{C043745F-B07C-94AA-0B99-D5A1888CECB4}"/>
          </ac:spMkLst>
        </pc:spChg>
        <pc:spChg chg="del">
          <ac:chgData name="Pascale Hosennen" userId="d5817c10-2389-4f42-8a64-e0f15e0df5db" providerId="ADAL" clId="{0B408587-0D86-4238-A3B3-8F633C194588}" dt="2025-11-27T13:00:18.682" v="1" actId="478"/>
          <ac:spMkLst>
            <pc:docMk/>
            <pc:sldMk cId="3291855283" sldId="290"/>
            <ac:spMk id="11" creationId="{21291742-5003-7D4D-2A0F-9FEB3EE3BCDF}"/>
          </ac:spMkLst>
        </pc:spChg>
        <pc:spChg chg="del">
          <ac:chgData name="Pascale Hosennen" userId="d5817c10-2389-4f42-8a64-e0f15e0df5db" providerId="ADAL" clId="{0B408587-0D86-4238-A3B3-8F633C194588}" dt="2025-11-27T13:00:32.559" v="6" actId="478"/>
          <ac:spMkLst>
            <pc:docMk/>
            <pc:sldMk cId="3291855283" sldId="290"/>
            <ac:spMk id="13" creationId="{7E8F1C54-59DD-B0C6-71A7-31CC9A04588C}"/>
          </ac:spMkLst>
        </pc:spChg>
        <pc:spChg chg="del">
          <ac:chgData name="Pascale Hosennen" userId="d5817c10-2389-4f42-8a64-e0f15e0df5db" providerId="ADAL" clId="{0B408587-0D86-4238-A3B3-8F633C194588}" dt="2025-11-27T13:00:31.368" v="5" actId="478"/>
          <ac:spMkLst>
            <pc:docMk/>
            <pc:sldMk cId="3291855283" sldId="290"/>
            <ac:spMk id="15" creationId="{B1968B36-ECD0-5313-91D4-27B9F812319E}"/>
          </ac:spMkLst>
        </pc:spChg>
        <pc:spChg chg="del">
          <ac:chgData name="Pascale Hosennen" userId="d5817c10-2389-4f42-8a64-e0f15e0df5db" providerId="ADAL" clId="{0B408587-0D86-4238-A3B3-8F633C194588}" dt="2025-11-27T13:00:35.177" v="7" actId="478"/>
          <ac:spMkLst>
            <pc:docMk/>
            <pc:sldMk cId="3291855283" sldId="290"/>
            <ac:spMk id="17" creationId="{F287283E-22A4-37D4-DFBE-16DB64257143}"/>
          </ac:spMkLst>
        </pc:spChg>
        <pc:spChg chg="del">
          <ac:chgData name="Pascale Hosennen" userId="d5817c10-2389-4f42-8a64-e0f15e0df5db" providerId="ADAL" clId="{0B408587-0D86-4238-A3B3-8F633C194588}" dt="2025-11-27T13:00:27.173" v="2" actId="478"/>
          <ac:spMkLst>
            <pc:docMk/>
            <pc:sldMk cId="3291855283" sldId="290"/>
            <ac:spMk id="20" creationId="{57E3F2AC-C3C9-0FAE-7F59-83E7D3003E92}"/>
          </ac:spMkLst>
        </pc:spChg>
        <pc:spChg chg="del">
          <ac:chgData name="Pascale Hosennen" userId="d5817c10-2389-4f42-8a64-e0f15e0df5db" providerId="ADAL" clId="{0B408587-0D86-4238-A3B3-8F633C194588}" dt="2025-11-27T13:00:28.457" v="3" actId="478"/>
          <ac:spMkLst>
            <pc:docMk/>
            <pc:sldMk cId="3291855283" sldId="290"/>
            <ac:spMk id="23" creationId="{F9D37E1D-F3B6-3F14-341F-23A05ADDCD1E}"/>
          </ac:spMkLst>
        </pc:spChg>
        <pc:spChg chg="del">
          <ac:chgData name="Pascale Hosennen" userId="d5817c10-2389-4f42-8a64-e0f15e0df5db" providerId="ADAL" clId="{0B408587-0D86-4238-A3B3-8F633C194588}" dt="2025-11-27T13:00:29.952" v="4" actId="478"/>
          <ac:spMkLst>
            <pc:docMk/>
            <pc:sldMk cId="3291855283" sldId="290"/>
            <ac:spMk id="25" creationId="{1529B8F0-CFB4-F6DC-F45A-2D345FA21A14}"/>
          </ac:spMkLst>
        </pc:spChg>
        <pc:picChg chg="add mod">
          <ac:chgData name="Pascale Hosennen" userId="d5817c10-2389-4f42-8a64-e0f15e0df5db" providerId="ADAL" clId="{0B408587-0D86-4238-A3B3-8F633C194588}" dt="2025-11-27T13:03:29.565" v="57" actId="1036"/>
          <ac:picMkLst>
            <pc:docMk/>
            <pc:sldMk cId="3291855283" sldId="290"/>
            <ac:picMk id="8" creationId="{A35D2D34-31F1-6286-9FDE-566FEA2333B2}"/>
          </ac:picMkLst>
        </pc:picChg>
        <pc:picChg chg="del">
          <ac:chgData name="Pascale Hosennen" userId="d5817c10-2389-4f42-8a64-e0f15e0df5db" providerId="ADAL" clId="{0B408587-0D86-4238-A3B3-8F633C194588}" dt="2025-11-27T13:00:13.548" v="0" actId="478"/>
          <ac:picMkLst>
            <pc:docMk/>
            <pc:sldMk cId="3291855283" sldId="290"/>
            <ac:picMk id="28" creationId="{CEC05675-0DCC-F8C3-DE8A-D2AAE9BCAFAD}"/>
          </ac:picMkLst>
        </pc:picChg>
      </pc:sldChg>
      <pc:sldChg chg="delSp modSp mod">
        <pc:chgData name="Pascale Hosennen" userId="d5817c10-2389-4f42-8a64-e0f15e0df5db" providerId="ADAL" clId="{0B408587-0D86-4238-A3B3-8F633C194588}" dt="2025-11-27T13:03:16.462" v="56" actId="1037"/>
        <pc:sldMkLst>
          <pc:docMk/>
          <pc:sldMk cId="3112265802" sldId="702"/>
        </pc:sldMkLst>
        <pc:spChg chg="mod">
          <ac:chgData name="Pascale Hosennen" userId="d5817c10-2389-4f42-8a64-e0f15e0df5db" providerId="ADAL" clId="{0B408587-0D86-4238-A3B3-8F633C194588}" dt="2025-11-27T13:02:56.400" v="37" actId="6549"/>
          <ac:spMkLst>
            <pc:docMk/>
            <pc:sldMk cId="3112265802" sldId="702"/>
            <ac:spMk id="5" creationId="{AEECF398-0D35-27B9-CC74-811BE68CAC69}"/>
          </ac:spMkLst>
        </pc:spChg>
        <pc:spChg chg="del">
          <ac:chgData name="Pascale Hosennen" userId="d5817c10-2389-4f42-8a64-e0f15e0df5db" providerId="ADAL" clId="{0B408587-0D86-4238-A3B3-8F633C194588}" dt="2025-11-27T13:01:47.445" v="18" actId="478"/>
          <ac:spMkLst>
            <pc:docMk/>
            <pc:sldMk cId="3112265802" sldId="702"/>
            <ac:spMk id="8" creationId="{D5FE767F-D62F-E7D5-BECB-848834D73710}"/>
          </ac:spMkLst>
        </pc:spChg>
        <pc:spChg chg="del">
          <ac:chgData name="Pascale Hosennen" userId="d5817c10-2389-4f42-8a64-e0f15e0df5db" providerId="ADAL" clId="{0B408587-0D86-4238-A3B3-8F633C194588}" dt="2025-11-27T13:01:52.280" v="21" actId="478"/>
          <ac:spMkLst>
            <pc:docMk/>
            <pc:sldMk cId="3112265802" sldId="702"/>
            <ac:spMk id="9" creationId="{B28E6BBA-B7C3-0876-3610-14D84133F2C5}"/>
          </ac:spMkLst>
        </pc:spChg>
        <pc:picChg chg="del">
          <ac:chgData name="Pascale Hosennen" userId="d5817c10-2389-4f42-8a64-e0f15e0df5db" providerId="ADAL" clId="{0B408587-0D86-4238-A3B3-8F633C194588}" dt="2025-11-27T13:01:49.434" v="19" actId="478"/>
          <ac:picMkLst>
            <pc:docMk/>
            <pc:sldMk cId="3112265802" sldId="702"/>
            <ac:picMk id="7" creationId="{077F25E5-91EC-1FB4-06D1-489AD75E1DA7}"/>
          </ac:picMkLst>
        </pc:picChg>
        <pc:picChg chg="mod">
          <ac:chgData name="Pascale Hosennen" userId="d5817c10-2389-4f42-8a64-e0f15e0df5db" providerId="ADAL" clId="{0B408587-0D86-4238-A3B3-8F633C194588}" dt="2025-11-27T13:03:09.298" v="52" actId="1037"/>
          <ac:picMkLst>
            <pc:docMk/>
            <pc:sldMk cId="3112265802" sldId="702"/>
            <ac:picMk id="10" creationId="{23B5638C-F6CE-A40D-0C30-BFB1B7EA9AB0}"/>
          </ac:picMkLst>
        </pc:picChg>
        <pc:picChg chg="mod">
          <ac:chgData name="Pascale Hosennen" userId="d5817c10-2389-4f42-8a64-e0f15e0df5db" providerId="ADAL" clId="{0B408587-0D86-4238-A3B3-8F633C194588}" dt="2025-11-27T13:03:16.462" v="56" actId="1037"/>
          <ac:picMkLst>
            <pc:docMk/>
            <pc:sldMk cId="3112265802" sldId="702"/>
            <ac:picMk id="12" creationId="{131FAB37-2D5D-B5D5-2BCC-2B1C61802D34}"/>
          </ac:picMkLst>
        </pc:picChg>
        <pc:picChg chg="del">
          <ac:chgData name="Pascale Hosennen" userId="d5817c10-2389-4f42-8a64-e0f15e0df5db" providerId="ADAL" clId="{0B408587-0D86-4238-A3B3-8F633C194588}" dt="2025-11-27T13:01:50.560" v="20" actId="478"/>
          <ac:picMkLst>
            <pc:docMk/>
            <pc:sldMk cId="3112265802" sldId="702"/>
            <ac:picMk id="13" creationId="{85CF351F-8DBD-103F-B787-85FD267D9D4B}"/>
          </ac:picMkLst>
        </pc:picChg>
      </pc:sldChg>
    </pc:docChg>
  </pc:docChgLst>
  <pc:docChgLst>
    <pc:chgData name="Thomas Bucher" userId="9f1d2b92-3bec-4775-8ba7-1c72a848cfda" providerId="ADAL" clId="{3C9697D2-36C9-4A25-9167-5B2DCFE7194D}"/>
    <pc:docChg chg="undo custSel addSld delSld modSld sldOrd">
      <pc:chgData name="Thomas Bucher" userId="9f1d2b92-3bec-4775-8ba7-1c72a848cfda" providerId="ADAL" clId="{3C9697D2-36C9-4A25-9167-5B2DCFE7194D}" dt="2025-09-02T12:20:00.497" v="181" actId="20577"/>
      <pc:docMkLst>
        <pc:docMk/>
      </pc:docMkLst>
      <pc:sldChg chg="del">
        <pc:chgData name="Thomas Bucher" userId="9f1d2b92-3bec-4775-8ba7-1c72a848cfda" providerId="ADAL" clId="{3C9697D2-36C9-4A25-9167-5B2DCFE7194D}" dt="2025-09-02T12:14:56.225" v="100" actId="47"/>
        <pc:sldMkLst>
          <pc:docMk/>
          <pc:sldMk cId="1036966621" sldId="257"/>
        </pc:sldMkLst>
      </pc:sldChg>
      <pc:sldChg chg="del">
        <pc:chgData name="Thomas Bucher" userId="9f1d2b92-3bec-4775-8ba7-1c72a848cfda" providerId="ADAL" clId="{3C9697D2-36C9-4A25-9167-5B2DCFE7194D}" dt="2025-09-02T12:11:16.008" v="76" actId="47"/>
        <pc:sldMkLst>
          <pc:docMk/>
          <pc:sldMk cId="897152281" sldId="282"/>
        </pc:sldMkLst>
      </pc:sldChg>
      <pc:sldChg chg="addSp delSp modSp mod ord">
        <pc:chgData name="Thomas Bucher" userId="9f1d2b92-3bec-4775-8ba7-1c72a848cfda" providerId="ADAL" clId="{3C9697D2-36C9-4A25-9167-5B2DCFE7194D}" dt="2025-09-02T12:19:31.533" v="175"/>
        <pc:sldMkLst>
          <pc:docMk/>
          <pc:sldMk cId="3291855283" sldId="290"/>
        </pc:sldMkLst>
        <pc:spChg chg="mod">
          <ac:chgData name="Thomas Bucher" userId="9f1d2b92-3bec-4775-8ba7-1c72a848cfda" providerId="ADAL" clId="{3C9697D2-36C9-4A25-9167-5B2DCFE7194D}" dt="2025-09-02T12:18:36.135" v="160"/>
          <ac:spMkLst>
            <pc:docMk/>
            <pc:sldMk cId="3291855283" sldId="290"/>
            <ac:spMk id="4" creationId="{91E2CB9B-4D27-86A9-5A5A-9AB1DEE5AFEA}"/>
          </ac:spMkLst>
        </pc:spChg>
        <pc:spChg chg="add mod">
          <ac:chgData name="Thomas Bucher" userId="9f1d2b92-3bec-4775-8ba7-1c72a848cfda" providerId="ADAL" clId="{3C9697D2-36C9-4A25-9167-5B2DCFE7194D}" dt="2025-09-02T12:11:44.806" v="82" actId="478"/>
          <ac:spMkLst>
            <pc:docMk/>
            <pc:sldMk cId="3291855283" sldId="290"/>
            <ac:spMk id="11" creationId="{21291742-5003-7D4D-2A0F-9FEB3EE3BCDF}"/>
          </ac:spMkLst>
        </pc:spChg>
        <pc:spChg chg="add mod">
          <ac:chgData name="Thomas Bucher" userId="9f1d2b92-3bec-4775-8ba7-1c72a848cfda" providerId="ADAL" clId="{3C9697D2-36C9-4A25-9167-5B2DCFE7194D}" dt="2025-09-02T12:11:44.806" v="82" actId="478"/>
          <ac:spMkLst>
            <pc:docMk/>
            <pc:sldMk cId="3291855283" sldId="290"/>
            <ac:spMk id="13" creationId="{7E8F1C54-59DD-B0C6-71A7-31CC9A04588C}"/>
          </ac:spMkLst>
        </pc:spChg>
        <pc:spChg chg="add mod">
          <ac:chgData name="Thomas Bucher" userId="9f1d2b92-3bec-4775-8ba7-1c72a848cfda" providerId="ADAL" clId="{3C9697D2-36C9-4A25-9167-5B2DCFE7194D}" dt="2025-09-02T12:11:44.806" v="82" actId="478"/>
          <ac:spMkLst>
            <pc:docMk/>
            <pc:sldMk cId="3291855283" sldId="290"/>
            <ac:spMk id="15" creationId="{B1968B36-ECD0-5313-91D4-27B9F812319E}"/>
          </ac:spMkLst>
        </pc:spChg>
        <pc:spChg chg="add mod">
          <ac:chgData name="Thomas Bucher" userId="9f1d2b92-3bec-4775-8ba7-1c72a848cfda" providerId="ADAL" clId="{3C9697D2-36C9-4A25-9167-5B2DCFE7194D}" dt="2025-09-02T12:19:23.423" v="171"/>
          <ac:spMkLst>
            <pc:docMk/>
            <pc:sldMk cId="3291855283" sldId="290"/>
            <ac:spMk id="17" creationId="{F287283E-22A4-37D4-DFBE-16DB64257143}"/>
          </ac:spMkLst>
        </pc:spChg>
        <pc:spChg chg="add mod">
          <ac:chgData name="Thomas Bucher" userId="9f1d2b92-3bec-4775-8ba7-1c72a848cfda" providerId="ADAL" clId="{3C9697D2-36C9-4A25-9167-5B2DCFE7194D}" dt="2025-09-02T12:11:47.997" v="84" actId="478"/>
          <ac:spMkLst>
            <pc:docMk/>
            <pc:sldMk cId="3291855283" sldId="290"/>
            <ac:spMk id="20" creationId="{57E3F2AC-C3C9-0FAE-7F59-83E7D3003E92}"/>
          </ac:spMkLst>
        </pc:spChg>
        <pc:spChg chg="add mod">
          <ac:chgData name="Thomas Bucher" userId="9f1d2b92-3bec-4775-8ba7-1c72a848cfda" providerId="ADAL" clId="{3C9697D2-36C9-4A25-9167-5B2DCFE7194D}" dt="2025-09-02T12:11:49.215" v="85" actId="478"/>
          <ac:spMkLst>
            <pc:docMk/>
            <pc:sldMk cId="3291855283" sldId="290"/>
            <ac:spMk id="23" creationId="{F9D37E1D-F3B6-3F14-341F-23A05ADDCD1E}"/>
          </ac:spMkLst>
        </pc:spChg>
        <pc:spChg chg="add mod">
          <ac:chgData name="Thomas Bucher" userId="9f1d2b92-3bec-4775-8ba7-1c72a848cfda" providerId="ADAL" clId="{3C9697D2-36C9-4A25-9167-5B2DCFE7194D}" dt="2025-09-02T12:11:50.110" v="86" actId="478"/>
          <ac:spMkLst>
            <pc:docMk/>
            <pc:sldMk cId="3291855283" sldId="290"/>
            <ac:spMk id="25" creationId="{1529B8F0-CFB4-F6DC-F45A-2D345FA21A14}"/>
          </ac:spMkLst>
        </pc:spChg>
        <pc:picChg chg="add mod">
          <ac:chgData name="Thomas Bucher" userId="9f1d2b92-3bec-4775-8ba7-1c72a848cfda" providerId="ADAL" clId="{3C9697D2-36C9-4A25-9167-5B2DCFE7194D}" dt="2025-09-02T12:19:31.533" v="175"/>
          <ac:picMkLst>
            <pc:docMk/>
            <pc:sldMk cId="3291855283" sldId="290"/>
            <ac:picMk id="28" creationId="{CEC05675-0DCC-F8C3-DE8A-D2AAE9BCAFAD}"/>
          </ac:picMkLst>
        </pc:picChg>
      </pc:sldChg>
      <pc:sldChg chg="del">
        <pc:chgData name="Thomas Bucher" userId="9f1d2b92-3bec-4775-8ba7-1c72a848cfda" providerId="ADAL" clId="{3C9697D2-36C9-4A25-9167-5B2DCFE7194D}" dt="2025-09-02T12:11:29.220" v="80" actId="47"/>
        <pc:sldMkLst>
          <pc:docMk/>
          <pc:sldMk cId="1513560825" sldId="291"/>
        </pc:sldMkLst>
      </pc:sldChg>
      <pc:sldChg chg="del">
        <pc:chgData name="Thomas Bucher" userId="9f1d2b92-3bec-4775-8ba7-1c72a848cfda" providerId="ADAL" clId="{3C9697D2-36C9-4A25-9167-5B2DCFE7194D}" dt="2025-09-02T12:11:30.178" v="81" actId="47"/>
        <pc:sldMkLst>
          <pc:docMk/>
          <pc:sldMk cId="745521405" sldId="293"/>
        </pc:sldMkLst>
      </pc:sldChg>
      <pc:sldChg chg="del">
        <pc:chgData name="Thomas Bucher" userId="9f1d2b92-3bec-4775-8ba7-1c72a848cfda" providerId="ADAL" clId="{3C9697D2-36C9-4A25-9167-5B2DCFE7194D}" dt="2025-09-02T12:11:56.283" v="87" actId="47"/>
        <pc:sldMkLst>
          <pc:docMk/>
          <pc:sldMk cId="3053603571" sldId="306"/>
        </pc:sldMkLst>
      </pc:sldChg>
      <pc:sldChg chg="del">
        <pc:chgData name="Thomas Bucher" userId="9f1d2b92-3bec-4775-8ba7-1c72a848cfda" providerId="ADAL" clId="{3C9697D2-36C9-4A25-9167-5B2DCFE7194D}" dt="2025-09-02T12:06:48.441" v="22" actId="47"/>
        <pc:sldMkLst>
          <pc:docMk/>
          <pc:sldMk cId="2552189732" sldId="312"/>
        </pc:sldMkLst>
      </pc:sldChg>
      <pc:sldChg chg="modSp del mod ord">
        <pc:chgData name="Thomas Bucher" userId="9f1d2b92-3bec-4775-8ba7-1c72a848cfda" providerId="ADAL" clId="{3C9697D2-36C9-4A25-9167-5B2DCFE7194D}" dt="2025-09-02T12:08:16.882" v="68" actId="47"/>
        <pc:sldMkLst>
          <pc:docMk/>
          <pc:sldMk cId="1806395371" sldId="314"/>
        </pc:sldMkLst>
      </pc:sldChg>
      <pc:sldChg chg="del">
        <pc:chgData name="Thomas Bucher" userId="9f1d2b92-3bec-4775-8ba7-1c72a848cfda" providerId="ADAL" clId="{3C9697D2-36C9-4A25-9167-5B2DCFE7194D}" dt="2025-09-02T12:11:27.976" v="78" actId="47"/>
        <pc:sldMkLst>
          <pc:docMk/>
          <pc:sldMk cId="3546747842" sldId="315"/>
        </pc:sldMkLst>
      </pc:sldChg>
      <pc:sldChg chg="del">
        <pc:chgData name="Thomas Bucher" userId="9f1d2b92-3bec-4775-8ba7-1c72a848cfda" providerId="ADAL" clId="{3C9697D2-36C9-4A25-9167-5B2DCFE7194D}" dt="2025-09-02T12:11:28.688" v="79" actId="47"/>
        <pc:sldMkLst>
          <pc:docMk/>
          <pc:sldMk cId="3132035751" sldId="316"/>
        </pc:sldMkLst>
      </pc:sldChg>
      <pc:sldChg chg="del">
        <pc:chgData name="Thomas Bucher" userId="9f1d2b92-3bec-4775-8ba7-1c72a848cfda" providerId="ADAL" clId="{3C9697D2-36C9-4A25-9167-5B2DCFE7194D}" dt="2025-09-02T12:08:24.280" v="70" actId="47"/>
        <pc:sldMkLst>
          <pc:docMk/>
          <pc:sldMk cId="891162889" sldId="318"/>
        </pc:sldMkLst>
      </pc:sldChg>
      <pc:sldChg chg="del">
        <pc:chgData name="Thomas Bucher" userId="9f1d2b92-3bec-4775-8ba7-1c72a848cfda" providerId="ADAL" clId="{3C9697D2-36C9-4A25-9167-5B2DCFE7194D}" dt="2025-09-02T12:05:57.359" v="0" actId="47"/>
        <pc:sldMkLst>
          <pc:docMk/>
          <pc:sldMk cId="404369047" sldId="319"/>
        </pc:sldMkLst>
      </pc:sldChg>
      <pc:sldChg chg="del">
        <pc:chgData name="Thomas Bucher" userId="9f1d2b92-3bec-4775-8ba7-1c72a848cfda" providerId="ADAL" clId="{3C9697D2-36C9-4A25-9167-5B2DCFE7194D}" dt="2025-09-02T12:06:46.717" v="21" actId="47"/>
        <pc:sldMkLst>
          <pc:docMk/>
          <pc:sldMk cId="2801961661" sldId="320"/>
        </pc:sldMkLst>
      </pc:sldChg>
      <pc:sldChg chg="modSp add del mod">
        <pc:chgData name="Thomas Bucher" userId="9f1d2b92-3bec-4775-8ba7-1c72a848cfda" providerId="ADAL" clId="{3C9697D2-36C9-4A25-9167-5B2DCFE7194D}" dt="2025-09-02T12:14:56.863" v="101" actId="47"/>
        <pc:sldMkLst>
          <pc:docMk/>
          <pc:sldMk cId="738970985" sldId="321"/>
        </pc:sldMkLst>
      </pc:sldChg>
      <pc:sldChg chg="addSp modSp add del mod chgLayout">
        <pc:chgData name="Thomas Bucher" userId="9f1d2b92-3bec-4775-8ba7-1c72a848cfda" providerId="ADAL" clId="{3C9697D2-36C9-4A25-9167-5B2DCFE7194D}" dt="2025-09-02T12:19:33.152" v="176" actId="47"/>
        <pc:sldMkLst>
          <pc:docMk/>
          <pc:sldMk cId="3511463192" sldId="688"/>
        </pc:sldMkLst>
      </pc:sldChg>
      <pc:sldChg chg="add">
        <pc:chgData name="Thomas Bucher" userId="9f1d2b92-3bec-4775-8ba7-1c72a848cfda" providerId="ADAL" clId="{3C9697D2-36C9-4A25-9167-5B2DCFE7194D}" dt="2025-09-02T12:08:26.790" v="71"/>
        <pc:sldMkLst>
          <pc:docMk/>
          <pc:sldMk cId="3451723075" sldId="695"/>
        </pc:sldMkLst>
      </pc:sldChg>
      <pc:sldChg chg="modSp add mod modClrScheme chgLayout">
        <pc:chgData name="Thomas Bucher" userId="9f1d2b92-3bec-4775-8ba7-1c72a848cfda" providerId="ADAL" clId="{3C9697D2-36C9-4A25-9167-5B2DCFE7194D}" dt="2025-09-02T12:12:18.834" v="89" actId="700"/>
        <pc:sldMkLst>
          <pc:docMk/>
          <pc:sldMk cId="1732198272" sldId="696"/>
        </pc:sldMkLst>
        <pc:spChg chg="mod ord">
          <ac:chgData name="Thomas Bucher" userId="9f1d2b92-3bec-4775-8ba7-1c72a848cfda" providerId="ADAL" clId="{3C9697D2-36C9-4A25-9167-5B2DCFE7194D}" dt="2025-09-02T12:12:18.834" v="89" actId="700"/>
          <ac:spMkLst>
            <pc:docMk/>
            <pc:sldMk cId="1732198272" sldId="696"/>
            <ac:spMk id="2" creationId="{7C1F6DB6-DE76-5DA5-BF20-5D0FAB39B8F3}"/>
          </ac:spMkLst>
        </pc:spChg>
        <pc:spChg chg="mod ord">
          <ac:chgData name="Thomas Bucher" userId="9f1d2b92-3bec-4775-8ba7-1c72a848cfda" providerId="ADAL" clId="{3C9697D2-36C9-4A25-9167-5B2DCFE7194D}" dt="2025-09-02T12:12:18.834" v="89" actId="700"/>
          <ac:spMkLst>
            <pc:docMk/>
            <pc:sldMk cId="1732198272" sldId="696"/>
            <ac:spMk id="3" creationId="{61723663-13AD-3093-4274-D8CDAE08ECE0}"/>
          </ac:spMkLst>
        </pc:spChg>
        <pc:spChg chg="mod ord">
          <ac:chgData name="Thomas Bucher" userId="9f1d2b92-3bec-4775-8ba7-1c72a848cfda" providerId="ADAL" clId="{3C9697D2-36C9-4A25-9167-5B2DCFE7194D}" dt="2025-09-02T12:12:18.834" v="89" actId="700"/>
          <ac:spMkLst>
            <pc:docMk/>
            <pc:sldMk cId="1732198272" sldId="696"/>
            <ac:spMk id="4" creationId="{A77E721A-46B3-F8E1-E0D1-BADBDF46C98D}"/>
          </ac:spMkLst>
        </pc:spChg>
      </pc:sldChg>
      <pc:sldChg chg="add">
        <pc:chgData name="Thomas Bucher" userId="9f1d2b92-3bec-4775-8ba7-1c72a848cfda" providerId="ADAL" clId="{3C9697D2-36C9-4A25-9167-5B2DCFE7194D}" dt="2025-09-02T12:06:24.045" v="19"/>
        <pc:sldMkLst>
          <pc:docMk/>
          <pc:sldMk cId="1540615498" sldId="697"/>
        </pc:sldMkLst>
      </pc:sldChg>
      <pc:sldChg chg="add del">
        <pc:chgData name="Thomas Bucher" userId="9f1d2b92-3bec-4775-8ba7-1c72a848cfda" providerId="ADAL" clId="{3C9697D2-36C9-4A25-9167-5B2DCFE7194D}" dt="2025-09-02T12:15:24.190" v="121" actId="47"/>
        <pc:sldMkLst>
          <pc:docMk/>
          <pc:sldMk cId="2852501991" sldId="698"/>
        </pc:sldMkLst>
      </pc:sldChg>
      <pc:sldChg chg="add del">
        <pc:chgData name="Thomas Bucher" userId="9f1d2b92-3bec-4775-8ba7-1c72a848cfda" providerId="ADAL" clId="{3C9697D2-36C9-4A25-9167-5B2DCFE7194D}" dt="2025-09-02T12:15:24.762" v="122" actId="47"/>
        <pc:sldMkLst>
          <pc:docMk/>
          <pc:sldMk cId="537233776" sldId="699"/>
        </pc:sldMkLst>
      </pc:sldChg>
      <pc:sldChg chg="addSp modSp add del mod">
        <pc:chgData name="Thomas Bucher" userId="9f1d2b92-3bec-4775-8ba7-1c72a848cfda" providerId="ADAL" clId="{3C9697D2-36C9-4A25-9167-5B2DCFE7194D}" dt="2025-09-02T12:19:33.716" v="177" actId="47"/>
        <pc:sldMkLst>
          <pc:docMk/>
          <pc:sldMk cId="1674765794" sldId="700"/>
        </pc:sldMkLst>
      </pc:sldChg>
      <pc:sldChg chg="modSp new del mod">
        <pc:chgData name="Thomas Bucher" userId="9f1d2b92-3bec-4775-8ba7-1c72a848cfda" providerId="ADAL" clId="{3C9697D2-36C9-4A25-9167-5B2DCFE7194D}" dt="2025-09-02T12:08:22.113" v="69" actId="47"/>
        <pc:sldMkLst>
          <pc:docMk/>
          <pc:sldMk cId="4111665461" sldId="701"/>
        </pc:sldMkLst>
      </pc:sldChg>
      <pc:sldChg chg="modSp add mod modClrScheme chgLayout">
        <pc:chgData name="Thomas Bucher" userId="9f1d2b92-3bec-4775-8ba7-1c72a848cfda" providerId="ADAL" clId="{3C9697D2-36C9-4A25-9167-5B2DCFE7194D}" dt="2025-09-02T12:20:00.497" v="181" actId="20577"/>
        <pc:sldMkLst>
          <pc:docMk/>
          <pc:sldMk cId="3112265802" sldId="702"/>
        </pc:sldMkLst>
        <pc:spChg chg="mod ord">
          <ac:chgData name="Thomas Bucher" userId="9f1d2b92-3bec-4775-8ba7-1c72a848cfda" providerId="ADAL" clId="{3C9697D2-36C9-4A25-9167-5B2DCFE7194D}" dt="2025-09-02T12:16:07.323" v="124" actId="700"/>
          <ac:spMkLst>
            <pc:docMk/>
            <pc:sldMk cId="3112265802" sldId="702"/>
            <ac:spMk id="2" creationId="{CC4F6FC1-9FF3-C0EA-FFD1-B41380D3EAB7}"/>
          </ac:spMkLst>
        </pc:spChg>
        <pc:spChg chg="mod ord">
          <ac:chgData name="Thomas Bucher" userId="9f1d2b92-3bec-4775-8ba7-1c72a848cfda" providerId="ADAL" clId="{3C9697D2-36C9-4A25-9167-5B2DCFE7194D}" dt="2025-09-02T12:16:07.323" v="124" actId="700"/>
          <ac:spMkLst>
            <pc:docMk/>
            <pc:sldMk cId="3112265802" sldId="702"/>
            <ac:spMk id="3" creationId="{D228D8C5-FAB2-84D5-17F4-5A70F508E250}"/>
          </ac:spMkLst>
        </pc:spChg>
        <pc:spChg chg="mod ord">
          <ac:chgData name="Thomas Bucher" userId="9f1d2b92-3bec-4775-8ba7-1c72a848cfda" providerId="ADAL" clId="{3C9697D2-36C9-4A25-9167-5B2DCFE7194D}" dt="2025-09-02T12:16:07.323" v="124" actId="700"/>
          <ac:spMkLst>
            <pc:docMk/>
            <pc:sldMk cId="3112265802" sldId="702"/>
            <ac:spMk id="4" creationId="{B560AE57-0C3B-6642-B51A-FE71C3F3982F}"/>
          </ac:spMkLst>
        </pc:spChg>
        <pc:spChg chg="mod ord">
          <ac:chgData name="Thomas Bucher" userId="9f1d2b92-3bec-4775-8ba7-1c72a848cfda" providerId="ADAL" clId="{3C9697D2-36C9-4A25-9167-5B2DCFE7194D}" dt="2025-09-02T12:20:00.497" v="181" actId="20577"/>
          <ac:spMkLst>
            <pc:docMk/>
            <pc:sldMk cId="3112265802" sldId="702"/>
            <ac:spMk id="5" creationId="{AEECF398-0D35-27B9-CC74-811BE68CAC69}"/>
          </ac:spMkLst>
        </pc:spChg>
        <pc:spChg chg="mod">
          <ac:chgData name="Thomas Bucher" userId="9f1d2b92-3bec-4775-8ba7-1c72a848cfda" providerId="ADAL" clId="{3C9697D2-36C9-4A25-9167-5B2DCFE7194D}" dt="2025-09-02T12:19:44.548" v="178" actId="1076"/>
          <ac:spMkLst>
            <pc:docMk/>
            <pc:sldMk cId="3112265802" sldId="702"/>
            <ac:spMk id="8" creationId="{D5FE767F-D62F-E7D5-BECB-848834D73710}"/>
          </ac:spMkLst>
        </pc:spChg>
        <pc:spChg chg="mod">
          <ac:chgData name="Thomas Bucher" userId="9f1d2b92-3bec-4775-8ba7-1c72a848cfda" providerId="ADAL" clId="{3C9697D2-36C9-4A25-9167-5B2DCFE7194D}" dt="2025-09-02T12:19:44.548" v="178" actId="1076"/>
          <ac:spMkLst>
            <pc:docMk/>
            <pc:sldMk cId="3112265802" sldId="702"/>
            <ac:spMk id="9" creationId="{B28E6BBA-B7C3-0876-3610-14D84133F2C5}"/>
          </ac:spMkLst>
        </pc:spChg>
        <pc:picChg chg="mod">
          <ac:chgData name="Thomas Bucher" userId="9f1d2b92-3bec-4775-8ba7-1c72a848cfda" providerId="ADAL" clId="{3C9697D2-36C9-4A25-9167-5B2DCFE7194D}" dt="2025-09-02T12:19:44.548" v="178" actId="1076"/>
          <ac:picMkLst>
            <pc:docMk/>
            <pc:sldMk cId="3112265802" sldId="702"/>
            <ac:picMk id="7" creationId="{077F25E5-91EC-1FB4-06D1-489AD75E1DA7}"/>
          </ac:picMkLst>
        </pc:picChg>
        <pc:picChg chg="mod">
          <ac:chgData name="Thomas Bucher" userId="9f1d2b92-3bec-4775-8ba7-1c72a848cfda" providerId="ADAL" clId="{3C9697D2-36C9-4A25-9167-5B2DCFE7194D}" dt="2025-09-02T12:19:44.548" v="178" actId="1076"/>
          <ac:picMkLst>
            <pc:docMk/>
            <pc:sldMk cId="3112265802" sldId="702"/>
            <ac:picMk id="13" creationId="{85CF351F-8DBD-103F-B787-85FD267D9D4B}"/>
          </ac:picMkLst>
        </pc:picChg>
      </pc:sldChg>
      <pc:sldChg chg="modSp new add del ord">
        <pc:chgData name="Thomas Bucher" userId="9f1d2b92-3bec-4775-8ba7-1c72a848cfda" providerId="ADAL" clId="{3C9697D2-36C9-4A25-9167-5B2DCFE7194D}" dt="2025-09-02T12:15:16.532" v="119" actId="2696"/>
        <pc:sldMkLst>
          <pc:docMk/>
          <pc:sldMk cId="1540164074" sldId="703"/>
        </pc:sldMkLst>
        <pc:spChg chg="mod">
          <ac:chgData name="Thomas Bucher" userId="9f1d2b92-3bec-4775-8ba7-1c72a848cfda" providerId="ADAL" clId="{3C9697D2-36C9-4A25-9167-5B2DCFE7194D}" dt="2025-09-02T12:14:46.622" v="99"/>
          <ac:spMkLst>
            <pc:docMk/>
            <pc:sldMk cId="1540164074" sldId="703"/>
            <ac:spMk id="4" creationId="{34FDABCD-B1C9-16BC-0DD8-EEB818FA9032}"/>
          </ac:spMkLst>
        </pc:spChg>
      </pc:sldChg>
      <pc:sldChg chg="new del">
        <pc:chgData name="Thomas Bucher" userId="9f1d2b92-3bec-4775-8ba7-1c72a848cfda" providerId="ADAL" clId="{3C9697D2-36C9-4A25-9167-5B2DCFE7194D}" dt="2025-09-02T12:13:48.209" v="95" actId="47"/>
        <pc:sldMkLst>
          <pc:docMk/>
          <pc:sldMk cId="2276156566" sldId="703"/>
        </pc:sldMkLst>
      </pc:sldChg>
      <pc:sldChg chg="new del">
        <pc:chgData name="Thomas Bucher" userId="9f1d2b92-3bec-4775-8ba7-1c72a848cfda" providerId="ADAL" clId="{3C9697D2-36C9-4A25-9167-5B2DCFE7194D}" dt="2025-09-02T12:12:48.936" v="93" actId="47"/>
        <pc:sldMkLst>
          <pc:docMk/>
          <pc:sldMk cId="3713937256" sldId="703"/>
        </pc:sldMkLst>
      </pc:sldChg>
      <pc:sldChg chg="new del">
        <pc:chgData name="Thomas Bucher" userId="9f1d2b92-3bec-4775-8ba7-1c72a848cfda" providerId="ADAL" clId="{3C9697D2-36C9-4A25-9167-5B2DCFE7194D}" dt="2025-09-02T12:12:47.949" v="92" actId="47"/>
        <pc:sldMkLst>
          <pc:docMk/>
          <pc:sldMk cId="1287458540" sldId="704"/>
        </pc:sldMkLst>
      </pc:sldChg>
      <pc:sldChg chg="modSp add del mod">
        <pc:chgData name="Thomas Bucher" userId="9f1d2b92-3bec-4775-8ba7-1c72a848cfda" providerId="ADAL" clId="{3C9697D2-36C9-4A25-9167-5B2DCFE7194D}" dt="2025-09-02T12:15:16.532" v="119" actId="2696"/>
        <pc:sldMkLst>
          <pc:docMk/>
          <pc:sldMk cId="1667248584" sldId="704"/>
        </pc:sldMkLst>
      </pc:sldChg>
      <pc:sldChg chg="add">
        <pc:chgData name="Thomas Bucher" userId="9f1d2b92-3bec-4775-8ba7-1c72a848cfda" providerId="ADAL" clId="{3C9697D2-36C9-4A25-9167-5B2DCFE7194D}" dt="2025-09-02T12:15:22.711" v="120"/>
        <pc:sldMkLst>
          <pc:docMk/>
          <pc:sldMk cId="2631085465" sldId="705"/>
        </pc:sldMkLst>
      </pc:sldChg>
      <pc:sldChg chg="add">
        <pc:chgData name="Thomas Bucher" userId="9f1d2b92-3bec-4775-8ba7-1c72a848cfda" providerId="ADAL" clId="{3C9697D2-36C9-4A25-9167-5B2DCFE7194D}" dt="2025-09-02T12:15:22.711" v="120"/>
        <pc:sldMkLst>
          <pc:docMk/>
          <pc:sldMk cId="3560490322" sldId="706"/>
        </pc:sldMkLst>
      </pc:sldChg>
      <pc:sldChg chg="addSp delSp modSp add mod">
        <pc:chgData name="Thomas Bucher" userId="9f1d2b92-3bec-4775-8ba7-1c72a848cfda" providerId="ADAL" clId="{3C9697D2-36C9-4A25-9167-5B2DCFE7194D}" dt="2025-09-02T12:19:21.334" v="170"/>
        <pc:sldMkLst>
          <pc:docMk/>
          <pc:sldMk cId="307500930" sldId="707"/>
        </pc:sldMkLst>
        <pc:spChg chg="mod">
          <ac:chgData name="Thomas Bucher" userId="9f1d2b92-3bec-4775-8ba7-1c72a848cfda" providerId="ADAL" clId="{3C9697D2-36C9-4A25-9167-5B2DCFE7194D}" dt="2025-09-02T12:18:41.236" v="161"/>
          <ac:spMkLst>
            <pc:docMk/>
            <pc:sldMk cId="307500930" sldId="707"/>
            <ac:spMk id="4" creationId="{BAD62FC3-54FA-800A-E381-57DFB4F29DA5}"/>
          </ac:spMkLst>
        </pc:spChg>
        <pc:spChg chg="mod">
          <ac:chgData name="Thomas Bucher" userId="9f1d2b92-3bec-4775-8ba7-1c72a848cfda" providerId="ADAL" clId="{3C9697D2-36C9-4A25-9167-5B2DCFE7194D}" dt="2025-09-02T12:19:12.403" v="167"/>
          <ac:spMkLst>
            <pc:docMk/>
            <pc:sldMk cId="307500930" sldId="707"/>
            <ac:spMk id="17" creationId="{F9F00B9E-01E8-C047-B686-1159BF928F8C}"/>
          </ac:spMkLst>
        </pc:spChg>
        <pc:picChg chg="add mod">
          <ac:chgData name="Thomas Bucher" userId="9f1d2b92-3bec-4775-8ba7-1c72a848cfda" providerId="ADAL" clId="{3C9697D2-36C9-4A25-9167-5B2DCFE7194D}" dt="2025-09-02T12:19:17.255" v="168" actId="1076"/>
          <ac:picMkLst>
            <pc:docMk/>
            <pc:sldMk cId="307500930" sldId="707"/>
            <ac:picMk id="6" creationId="{06D01B6C-FB86-7F4E-DB62-7F584B410612}"/>
          </ac:picMkLst>
        </pc:picChg>
      </pc:sldChg>
      <pc:sldChg chg="new del">
        <pc:chgData name="Thomas Bucher" userId="9f1d2b92-3bec-4775-8ba7-1c72a848cfda" providerId="ADAL" clId="{3C9697D2-36C9-4A25-9167-5B2DCFE7194D}" dt="2025-09-02T12:19:01.975" v="163" actId="47"/>
        <pc:sldMkLst>
          <pc:docMk/>
          <pc:sldMk cId="3660819444" sldId="708"/>
        </pc:sldMkLst>
      </pc:sldChg>
    </pc:docChg>
  </pc:docChgLst>
  <pc:docChgLst>
    <pc:chgData name="Lena Kern" userId="8392cc7c-b669-4a84-bd68-2ca6cf27235c" providerId="ADAL" clId="{F1BED1CE-7B33-4D13-83D2-3DDE48458609}"/>
    <pc:docChg chg="custSel addSld modSld sldOrd">
      <pc:chgData name="Lena Kern" userId="8392cc7c-b669-4a84-bd68-2ca6cf27235c" providerId="ADAL" clId="{F1BED1CE-7B33-4D13-83D2-3DDE48458609}" dt="2025-11-27T13:10:47.779" v="95"/>
      <pc:docMkLst>
        <pc:docMk/>
      </pc:docMkLst>
      <pc:sldChg chg="delSp mod ord">
        <pc:chgData name="Lena Kern" userId="8392cc7c-b669-4a84-bd68-2ca6cf27235c" providerId="ADAL" clId="{F1BED1CE-7B33-4D13-83D2-3DDE48458609}" dt="2025-11-27T13:10:47.779" v="95"/>
        <pc:sldMkLst>
          <pc:docMk/>
          <pc:sldMk cId="3291855283" sldId="290"/>
        </pc:sldMkLst>
        <pc:spChg chg="del">
          <ac:chgData name="Lena Kern" userId="8392cc7c-b669-4a84-bd68-2ca6cf27235c" providerId="ADAL" clId="{F1BED1CE-7B33-4D13-83D2-3DDE48458609}" dt="2025-11-27T13:03:53.483" v="68" actId="478"/>
          <ac:spMkLst>
            <pc:docMk/>
            <pc:sldMk cId="3291855283" sldId="290"/>
            <ac:spMk id="2" creationId="{744DFB4A-C857-F16D-4EC5-60FC1661D43F}"/>
          </ac:spMkLst>
        </pc:spChg>
      </pc:sldChg>
      <pc:sldChg chg="modSp mod">
        <pc:chgData name="Lena Kern" userId="8392cc7c-b669-4a84-bd68-2ca6cf27235c" providerId="ADAL" clId="{F1BED1CE-7B33-4D13-83D2-3DDE48458609}" dt="2025-11-27T12:57:01.917" v="62" actId="20577"/>
        <pc:sldMkLst>
          <pc:docMk/>
          <pc:sldMk cId="3451723075" sldId="695"/>
        </pc:sldMkLst>
        <pc:spChg chg="mod">
          <ac:chgData name="Lena Kern" userId="8392cc7c-b669-4a84-bd68-2ca6cf27235c" providerId="ADAL" clId="{F1BED1CE-7B33-4D13-83D2-3DDE48458609}" dt="2025-11-27T12:57:01.917" v="62" actId="20577"/>
          <ac:spMkLst>
            <pc:docMk/>
            <pc:sldMk cId="3451723075" sldId="695"/>
            <ac:spMk id="4" creationId="{5AB9711D-4EB1-78DD-5572-8DBE566706FD}"/>
          </ac:spMkLst>
        </pc:spChg>
      </pc:sldChg>
      <pc:sldChg chg="modSp mod">
        <pc:chgData name="Lena Kern" userId="8392cc7c-b669-4a84-bd68-2ca6cf27235c" providerId="ADAL" clId="{F1BED1CE-7B33-4D13-83D2-3DDE48458609}" dt="2025-11-27T12:58:33.267" v="67" actId="20577"/>
        <pc:sldMkLst>
          <pc:docMk/>
          <pc:sldMk cId="1732198272" sldId="696"/>
        </pc:sldMkLst>
        <pc:spChg chg="mod">
          <ac:chgData name="Lena Kern" userId="8392cc7c-b669-4a84-bd68-2ca6cf27235c" providerId="ADAL" clId="{F1BED1CE-7B33-4D13-83D2-3DDE48458609}" dt="2025-11-27T12:58:33.267" v="67" actId="20577"/>
          <ac:spMkLst>
            <pc:docMk/>
            <pc:sldMk cId="1732198272" sldId="696"/>
            <ac:spMk id="4" creationId="{A77E721A-46B3-F8E1-E0D1-BADBDF46C98D}"/>
          </ac:spMkLst>
        </pc:spChg>
      </pc:sldChg>
      <pc:sldChg chg="delSp mod">
        <pc:chgData name="Lena Kern" userId="8392cc7c-b669-4a84-bd68-2ca6cf27235c" providerId="ADAL" clId="{F1BED1CE-7B33-4D13-83D2-3DDE48458609}" dt="2025-11-27T13:10:08.182" v="93" actId="478"/>
        <pc:sldMkLst>
          <pc:docMk/>
          <pc:sldMk cId="3112265802" sldId="702"/>
        </pc:sldMkLst>
        <pc:spChg chg="del">
          <ac:chgData name="Lena Kern" userId="8392cc7c-b669-4a84-bd68-2ca6cf27235c" providerId="ADAL" clId="{F1BED1CE-7B33-4D13-83D2-3DDE48458609}" dt="2025-11-27T13:10:08.182" v="93" actId="478"/>
          <ac:spMkLst>
            <pc:docMk/>
            <pc:sldMk cId="3112265802" sldId="702"/>
            <ac:spMk id="3" creationId="{D228D8C5-FAB2-84D5-17F4-5A70F508E250}"/>
          </ac:spMkLst>
        </pc:spChg>
      </pc:sldChg>
      <pc:sldChg chg="modSp mod">
        <pc:chgData name="Lena Kern" userId="8392cc7c-b669-4a84-bd68-2ca6cf27235c" providerId="ADAL" clId="{F1BED1CE-7B33-4D13-83D2-3DDE48458609}" dt="2025-11-27T12:57:11.018" v="63" actId="20577"/>
        <pc:sldMkLst>
          <pc:docMk/>
          <pc:sldMk cId="1540164074" sldId="703"/>
        </pc:sldMkLst>
        <pc:spChg chg="mod">
          <ac:chgData name="Lena Kern" userId="8392cc7c-b669-4a84-bd68-2ca6cf27235c" providerId="ADAL" clId="{F1BED1CE-7B33-4D13-83D2-3DDE48458609}" dt="2025-11-27T12:57:11.018" v="63" actId="20577"/>
          <ac:spMkLst>
            <pc:docMk/>
            <pc:sldMk cId="1540164074" sldId="703"/>
            <ac:spMk id="4" creationId="{34FDABCD-B1C9-16BC-0DD8-EEB818FA9032}"/>
          </ac:spMkLst>
        </pc:spChg>
      </pc:sldChg>
      <pc:sldChg chg="modSp mod">
        <pc:chgData name="Lena Kern" userId="8392cc7c-b669-4a84-bd68-2ca6cf27235c" providerId="ADAL" clId="{F1BED1CE-7B33-4D13-83D2-3DDE48458609}" dt="2025-11-27T12:57:14.031" v="64" actId="20577"/>
        <pc:sldMkLst>
          <pc:docMk/>
          <pc:sldMk cId="2612935852" sldId="708"/>
        </pc:sldMkLst>
        <pc:spChg chg="mod">
          <ac:chgData name="Lena Kern" userId="8392cc7c-b669-4a84-bd68-2ca6cf27235c" providerId="ADAL" clId="{F1BED1CE-7B33-4D13-83D2-3DDE48458609}" dt="2025-11-27T12:57:14.031" v="64" actId="20577"/>
          <ac:spMkLst>
            <pc:docMk/>
            <pc:sldMk cId="2612935852" sldId="708"/>
            <ac:spMk id="4" creationId="{E0D30865-C693-5FB2-5ADF-493AE7D31EFD}"/>
          </ac:spMkLst>
        </pc:spChg>
      </pc:sldChg>
      <pc:sldChg chg="modSp new mod ord">
        <pc:chgData name="Lena Kern" userId="8392cc7c-b669-4a84-bd68-2ca6cf27235c" providerId="ADAL" clId="{F1BED1CE-7B33-4D13-83D2-3DDE48458609}" dt="2025-11-27T13:10:03.363" v="92"/>
        <pc:sldMkLst>
          <pc:docMk/>
          <pc:sldMk cId="1929484322" sldId="709"/>
        </pc:sldMkLst>
        <pc:spChg chg="mod">
          <ac:chgData name="Lena Kern" userId="8392cc7c-b669-4a84-bd68-2ca6cf27235c" providerId="ADAL" clId="{F1BED1CE-7B33-4D13-83D2-3DDE48458609}" dt="2025-11-27T13:09:57.352" v="90" actId="14100"/>
          <ac:spMkLst>
            <pc:docMk/>
            <pc:sldMk cId="1929484322" sldId="709"/>
            <ac:spMk id="3" creationId="{2B058F62-8296-F029-6B51-236A1DE2A360}"/>
          </ac:spMkLst>
        </pc:spChg>
      </pc:sldChg>
    </pc:docChg>
  </pc:docChgLst>
  <pc:docChgLst>
    <pc:chgData name="Pascale Hosennen" userId="d5817c10-2389-4f42-8a64-e0f15e0df5db" providerId="ADAL" clId="{58DF9B04-3D21-460A-92B1-2455FED7D111}"/>
    <pc:docChg chg="undo custSel addSld delSld modSld">
      <pc:chgData name="Pascale Hosennen" userId="d5817c10-2389-4f42-8a64-e0f15e0df5db" providerId="ADAL" clId="{58DF9B04-3D21-460A-92B1-2455FED7D111}" dt="2025-11-11T09:07:09.744" v="358" actId="47"/>
      <pc:docMkLst>
        <pc:docMk/>
      </pc:docMkLst>
      <pc:sldChg chg="modSp mod">
        <pc:chgData name="Pascale Hosennen" userId="d5817c10-2389-4f42-8a64-e0f15e0df5db" providerId="ADAL" clId="{58DF9B04-3D21-460A-92B1-2455FED7D111}" dt="2025-11-11T09:06:51.894" v="357" actId="20577"/>
        <pc:sldMkLst>
          <pc:docMk/>
          <pc:sldMk cId="3451723075" sldId="695"/>
        </pc:sldMkLst>
        <pc:spChg chg="mod">
          <ac:chgData name="Pascale Hosennen" userId="d5817c10-2389-4f42-8a64-e0f15e0df5db" providerId="ADAL" clId="{58DF9B04-3D21-460A-92B1-2455FED7D111}" dt="2025-11-11T09:06:51.894" v="357" actId="20577"/>
          <ac:spMkLst>
            <pc:docMk/>
            <pc:sldMk cId="3451723075" sldId="695"/>
            <ac:spMk id="4" creationId="{5AB9711D-4EB1-78DD-5572-8DBE566706FD}"/>
          </ac:spMkLst>
        </pc:spChg>
      </pc:sldChg>
      <pc:sldChg chg="modSp mod">
        <pc:chgData name="Pascale Hosennen" userId="d5817c10-2389-4f42-8a64-e0f15e0df5db" providerId="ADAL" clId="{58DF9B04-3D21-460A-92B1-2455FED7D111}" dt="2025-11-11T08:52:59.589" v="227" actId="1035"/>
        <pc:sldMkLst>
          <pc:docMk/>
          <pc:sldMk cId="1732198272" sldId="696"/>
        </pc:sldMkLst>
        <pc:spChg chg="mod">
          <ac:chgData name="Pascale Hosennen" userId="d5817c10-2389-4f42-8a64-e0f15e0df5db" providerId="ADAL" clId="{58DF9B04-3D21-460A-92B1-2455FED7D111}" dt="2025-11-11T08:52:51.106" v="225" actId="14100"/>
          <ac:spMkLst>
            <pc:docMk/>
            <pc:sldMk cId="1732198272" sldId="696"/>
            <ac:spMk id="4" creationId="{A77E721A-46B3-F8E1-E0D1-BADBDF46C98D}"/>
          </ac:spMkLst>
        </pc:spChg>
        <pc:picChg chg="mod">
          <ac:chgData name="Pascale Hosennen" userId="d5817c10-2389-4f42-8a64-e0f15e0df5db" providerId="ADAL" clId="{58DF9B04-3D21-460A-92B1-2455FED7D111}" dt="2025-11-11T08:52:59.589" v="227" actId="1035"/>
          <ac:picMkLst>
            <pc:docMk/>
            <pc:sldMk cId="1732198272" sldId="696"/>
            <ac:picMk id="5" creationId="{571DA6F9-46E3-CEA8-1DFF-E8668614D040}"/>
          </ac:picMkLst>
        </pc:picChg>
        <pc:picChg chg="mod">
          <ac:chgData name="Pascale Hosennen" userId="d5817c10-2389-4f42-8a64-e0f15e0df5db" providerId="ADAL" clId="{58DF9B04-3D21-460A-92B1-2455FED7D111}" dt="2025-11-11T08:49:07.056" v="89" actId="1035"/>
          <ac:picMkLst>
            <pc:docMk/>
            <pc:sldMk cId="1732198272" sldId="696"/>
            <ac:picMk id="6" creationId="{D9DB1561-2406-3892-CF3B-6CC0288B26BA}"/>
          </ac:picMkLst>
        </pc:picChg>
        <pc:picChg chg="mod">
          <ac:chgData name="Pascale Hosennen" userId="d5817c10-2389-4f42-8a64-e0f15e0df5db" providerId="ADAL" clId="{58DF9B04-3D21-460A-92B1-2455FED7D111}" dt="2025-11-11T08:52:01.570" v="186" actId="1036"/>
          <ac:picMkLst>
            <pc:docMk/>
            <pc:sldMk cId="1732198272" sldId="696"/>
            <ac:picMk id="7" creationId="{F12E1D18-C85A-F22D-9C00-FC724DB2C583}"/>
          </ac:picMkLst>
        </pc:picChg>
        <pc:picChg chg="mod">
          <ac:chgData name="Pascale Hosennen" userId="d5817c10-2389-4f42-8a64-e0f15e0df5db" providerId="ADAL" clId="{58DF9B04-3D21-460A-92B1-2455FED7D111}" dt="2025-11-11T08:52:56.096" v="226" actId="1036"/>
          <ac:picMkLst>
            <pc:docMk/>
            <pc:sldMk cId="1732198272" sldId="696"/>
            <ac:picMk id="8" creationId="{702B081F-0F79-513B-AECE-3DDDCF644135}"/>
          </ac:picMkLst>
        </pc:picChg>
      </pc:sldChg>
      <pc:sldChg chg="del">
        <pc:chgData name="Pascale Hosennen" userId="d5817c10-2389-4f42-8a64-e0f15e0df5db" providerId="ADAL" clId="{58DF9B04-3D21-460A-92B1-2455FED7D111}" dt="2025-11-11T08:53:04.743" v="228" actId="47"/>
        <pc:sldMkLst>
          <pc:docMk/>
          <pc:sldMk cId="1540615498" sldId="697"/>
        </pc:sldMkLst>
      </pc:sldChg>
      <pc:sldChg chg="addSp delSp modSp mod modClrScheme chgLayout">
        <pc:chgData name="Pascale Hosennen" userId="d5817c10-2389-4f42-8a64-e0f15e0df5db" providerId="ADAL" clId="{58DF9B04-3D21-460A-92B1-2455FED7D111}" dt="2025-11-11T08:45:18.823" v="14" actId="26606"/>
        <pc:sldMkLst>
          <pc:docMk/>
          <pc:sldMk cId="1540164074" sldId="703"/>
        </pc:sldMkLst>
        <pc:spChg chg="del mod">
          <ac:chgData name="Pascale Hosennen" userId="d5817c10-2389-4f42-8a64-e0f15e0df5db" providerId="ADAL" clId="{58DF9B04-3D21-460A-92B1-2455FED7D111}" dt="2025-11-11T08:45:06.309" v="11" actId="931"/>
          <ac:spMkLst>
            <pc:docMk/>
            <pc:sldMk cId="1540164074" sldId="703"/>
            <ac:spMk id="2" creationId="{B3EF00E4-05CF-0C7F-8CE2-79EFD6EDB234}"/>
          </ac:spMkLst>
        </pc:spChg>
        <pc:spChg chg="mod">
          <ac:chgData name="Pascale Hosennen" userId="d5817c10-2389-4f42-8a64-e0f15e0df5db" providerId="ADAL" clId="{58DF9B04-3D21-460A-92B1-2455FED7D111}" dt="2025-11-11T08:45:18.823" v="14" actId="26606"/>
          <ac:spMkLst>
            <pc:docMk/>
            <pc:sldMk cId="1540164074" sldId="703"/>
            <ac:spMk id="3" creationId="{6F0A587E-5C14-C503-F9DA-B4D5FEFECE9D}"/>
          </ac:spMkLst>
        </pc:spChg>
        <pc:spChg chg="mod">
          <ac:chgData name="Pascale Hosennen" userId="d5817c10-2389-4f42-8a64-e0f15e0df5db" providerId="ADAL" clId="{58DF9B04-3D21-460A-92B1-2455FED7D111}" dt="2025-11-11T08:45:18.823" v="14" actId="26606"/>
          <ac:spMkLst>
            <pc:docMk/>
            <pc:sldMk cId="1540164074" sldId="703"/>
            <ac:spMk id="4" creationId="{34FDABCD-B1C9-16BC-0DD8-EEB818FA9032}"/>
          </ac:spMkLst>
        </pc:spChg>
        <pc:spChg chg="add del">
          <ac:chgData name="Pascale Hosennen" userId="d5817c10-2389-4f42-8a64-e0f15e0df5db" providerId="ADAL" clId="{58DF9B04-3D21-460A-92B1-2455FED7D111}" dt="2025-11-11T08:45:18.823" v="14" actId="26606"/>
          <ac:spMkLst>
            <pc:docMk/>
            <pc:sldMk cId="1540164074" sldId="703"/>
            <ac:spMk id="5" creationId="{543234B0-3E23-DED7-EC7F-D482C440AC36}"/>
          </ac:spMkLst>
        </pc:spChg>
        <pc:spChg chg="add del">
          <ac:chgData name="Pascale Hosennen" userId="d5817c10-2389-4f42-8a64-e0f15e0df5db" providerId="ADAL" clId="{58DF9B04-3D21-460A-92B1-2455FED7D111}" dt="2025-11-11T08:45:18.823" v="14" actId="26606"/>
          <ac:spMkLst>
            <pc:docMk/>
            <pc:sldMk cId="1540164074" sldId="703"/>
            <ac:spMk id="6" creationId="{CF8EAA9E-645A-FCAD-4CB5-5045055BEFF6}"/>
          </ac:spMkLst>
        </pc:spChg>
        <pc:spChg chg="add del mod">
          <ac:chgData name="Pascale Hosennen" userId="d5817c10-2389-4f42-8a64-e0f15e0df5db" providerId="ADAL" clId="{58DF9B04-3D21-460A-92B1-2455FED7D111}" dt="2025-11-11T08:45:18.823" v="14" actId="26606"/>
          <ac:spMkLst>
            <pc:docMk/>
            <pc:sldMk cId="1540164074" sldId="703"/>
            <ac:spMk id="13" creationId="{8AEA3162-A3EE-E7AA-EF54-6304CA54AF98}"/>
          </ac:spMkLst>
        </pc:spChg>
        <pc:picChg chg="add mod">
          <ac:chgData name="Pascale Hosennen" userId="d5817c10-2389-4f42-8a64-e0f15e0df5db" providerId="ADAL" clId="{58DF9B04-3D21-460A-92B1-2455FED7D111}" dt="2025-11-11T08:45:18.823" v="14" actId="26606"/>
          <ac:picMkLst>
            <pc:docMk/>
            <pc:sldMk cId="1540164074" sldId="703"/>
            <ac:picMk id="8" creationId="{C8461DDC-C2F3-136B-7704-B5518A1DF7E2}"/>
          </ac:picMkLst>
        </pc:picChg>
      </pc:sldChg>
      <pc:sldChg chg="del">
        <pc:chgData name="Pascale Hosennen" userId="d5817c10-2389-4f42-8a64-e0f15e0df5db" providerId="ADAL" clId="{58DF9B04-3D21-460A-92B1-2455FED7D111}" dt="2025-11-11T08:45:47.633" v="17" actId="47"/>
        <pc:sldMkLst>
          <pc:docMk/>
          <pc:sldMk cId="1667248584" sldId="704"/>
        </pc:sldMkLst>
      </pc:sldChg>
      <pc:sldChg chg="del">
        <pc:chgData name="Pascale Hosennen" userId="d5817c10-2389-4f42-8a64-e0f15e0df5db" providerId="ADAL" clId="{58DF9B04-3D21-460A-92B1-2455FED7D111}" dt="2025-11-11T08:45:44.807" v="16" actId="47"/>
        <pc:sldMkLst>
          <pc:docMk/>
          <pc:sldMk cId="2631085465" sldId="705"/>
        </pc:sldMkLst>
      </pc:sldChg>
      <pc:sldChg chg="del">
        <pc:chgData name="Pascale Hosennen" userId="d5817c10-2389-4f42-8a64-e0f15e0df5db" providerId="ADAL" clId="{58DF9B04-3D21-460A-92B1-2455FED7D111}" dt="2025-11-11T08:53:08.333" v="229" actId="47"/>
        <pc:sldMkLst>
          <pc:docMk/>
          <pc:sldMk cId="3560490322" sldId="706"/>
        </pc:sldMkLst>
      </pc:sldChg>
      <pc:sldChg chg="del">
        <pc:chgData name="Pascale Hosennen" userId="d5817c10-2389-4f42-8a64-e0f15e0df5db" providerId="ADAL" clId="{58DF9B04-3D21-460A-92B1-2455FED7D111}" dt="2025-11-11T09:07:09.744" v="358" actId="47"/>
        <pc:sldMkLst>
          <pc:docMk/>
          <pc:sldMk cId="307500930" sldId="707"/>
        </pc:sldMkLst>
      </pc:sldChg>
      <pc:sldChg chg="add">
        <pc:chgData name="Pascale Hosennen" userId="d5817c10-2389-4f42-8a64-e0f15e0df5db" providerId="ADAL" clId="{58DF9B04-3D21-460A-92B1-2455FED7D111}" dt="2025-11-11T08:45:41.681" v="15"/>
        <pc:sldMkLst>
          <pc:docMk/>
          <pc:sldMk cId="2612935852" sldId="70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27C4961F-689F-1C13-8C77-38604B9B5E3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 sz="100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2796935-93CF-FB30-451D-54F6CE7480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86ADBF-35EB-433F-BF46-8AE4FEFA9EEC}" type="datetimeFigureOut">
              <a:rPr lang="de-CH" sz="1000" smtClean="0"/>
              <a:t>27.11.2025</a:t>
            </a:fld>
            <a:endParaRPr lang="de-CH" sz="100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37343CE-1D1B-A7CD-5C2D-520B6EE93F7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 sz="100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429295C-BB6F-584C-504B-A5387465539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4AFE17-1436-4F83-850C-72D6D681ACC3}" type="slidenum">
              <a:rPr lang="de-CH" sz="1000" smtClean="0"/>
              <a:t>‹Nr.›</a:t>
            </a:fld>
            <a:endParaRPr lang="de-CH" sz="1000"/>
          </a:p>
        </p:txBody>
      </p:sp>
    </p:spTree>
    <p:extLst>
      <p:ext uri="{BB962C8B-B14F-4D97-AF65-F5344CB8AC3E}">
        <p14:creationId xmlns:p14="http://schemas.microsoft.com/office/powerpoint/2010/main" val="212056582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/>
            </a:lvl1pPr>
          </a:lstStyle>
          <a:p>
            <a:fld id="{A745519A-03D4-4BC1-BCBE-9089C65E5857}" type="datetimeFigureOut">
              <a:rPr lang="de-CH" smtClean="0"/>
              <a:pPr/>
              <a:t>27.11.2025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/>
            </a:lvl1pPr>
          </a:lstStyle>
          <a:p>
            <a:fld id="{05594CE1-6815-4832-948A-AE2F13784154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6383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594CE1-6815-4832-948A-AE2F13784154}" type="slidenum">
              <a:rPr lang="de-CH" smtClean="0"/>
              <a:pPr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01731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llipse 8">
            <a:extLst>
              <a:ext uri="{FF2B5EF4-FFF2-40B4-BE49-F238E27FC236}">
                <a16:creationId xmlns:a16="http://schemas.microsoft.com/office/drawing/2014/main" id="{CD0321C3-09C7-AEA2-EEE8-66548D5448E9}"/>
              </a:ext>
            </a:extLst>
          </p:cNvPr>
          <p:cNvSpPr/>
          <p:nvPr userDrawn="1"/>
        </p:nvSpPr>
        <p:spPr>
          <a:xfrm>
            <a:off x="1450975" y="1968500"/>
            <a:ext cx="3258000" cy="3258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CH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448A79F-6EF9-8E69-877C-DF7F176096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7988" y="1916113"/>
            <a:ext cx="9864724" cy="1873250"/>
          </a:xfrm>
        </p:spPr>
        <p:txBody>
          <a:bodyPr anchor="b"/>
          <a:lstStyle>
            <a:lvl1pPr algn="ctr">
              <a:lnSpc>
                <a:spcPct val="101000"/>
              </a:lnSpc>
              <a:defRPr sz="4200">
                <a:solidFill>
                  <a:schemeClr val="accent6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9C20C05-9753-0F92-DFCF-0BE001FD1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© </a:t>
            </a:r>
            <a:r>
              <a:rPr lang="de-CH" dirty="0" err="1"/>
              <a:t>Swissolar</a:t>
            </a:r>
            <a:r>
              <a:rPr lang="de-CH" dirty="0"/>
              <a:t> | Max Hofstetter | Zürich, Oktober 2024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8DD0939-9791-77C1-A925-8A0270DA7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t>‹Nr.›</a:t>
            </a:fld>
            <a:endParaRPr lang="de-CH" dirty="0"/>
          </a:p>
        </p:txBody>
      </p: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id="{D8D408FD-C755-935D-FEB1-33FBDD7C753E}"/>
              </a:ext>
            </a:extLst>
          </p:cNvPr>
          <p:cNvCxnSpPr>
            <a:cxnSpLocks/>
          </p:cNvCxnSpPr>
          <p:nvPr userDrawn="1"/>
        </p:nvCxnSpPr>
        <p:spPr>
          <a:xfrm>
            <a:off x="407987" y="6279636"/>
            <a:ext cx="11376024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24313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471" userDrawn="1">
          <p15:clr>
            <a:srgbClr val="A4A3A4"/>
          </p15:clr>
        </p15:guide>
        <p15:guide id="2" orient="horz" pos="1207" userDrawn="1">
          <p15:clr>
            <a:srgbClr val="A4A3A4"/>
          </p15:clr>
        </p15:guide>
        <p15:guide id="3" orient="horz" pos="2387" userDrawn="1">
          <p15:clr>
            <a:srgbClr val="A4A3A4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use + Inf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C22AFDAA-893B-FF56-FD0E-806C8145449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27349" y="4257675"/>
            <a:ext cx="8856662" cy="1800225"/>
          </a:xfrm>
        </p:spPr>
        <p:txBody>
          <a:bodyPr lIns="36000">
            <a:noAutofit/>
          </a:bodyPr>
          <a:lstStyle>
            <a:lvl1pPr marL="0" indent="0" algn="l">
              <a:lnSpc>
                <a:spcPct val="100000"/>
              </a:lnSpc>
              <a:buNone/>
              <a:defRPr sz="2500" b="0">
                <a:solidFill>
                  <a:schemeClr val="accent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CH" dirty="0"/>
              <a:t>Weiter gehts nach der Pause mit Session 3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E54B12F7-796E-A349-1BF1-9AEAB18E3E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27351" y="368300"/>
            <a:ext cx="8856662" cy="3384550"/>
          </a:xfrm>
        </p:spPr>
        <p:txBody>
          <a:bodyPr wrap="square">
            <a:noAutofit/>
          </a:bodyPr>
          <a:lstStyle>
            <a:lvl1pPr algn="l">
              <a:lnSpc>
                <a:spcPct val="100000"/>
              </a:lnSpc>
              <a:defRPr sz="69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de-CH" dirty="0"/>
              <a:t>Pause 13:00 - 14:00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81CF75-2DDE-3302-8493-7A92E8C0D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pPr/>
              <a:t>‹Nr.›</a:t>
            </a:fld>
            <a:endParaRPr lang="de-CH" dirty="0"/>
          </a:p>
        </p:txBody>
      </p:sp>
      <p:cxnSp>
        <p:nvCxnSpPr>
          <p:cNvPr id="5" name="Gerade Verbindung 4">
            <a:extLst>
              <a:ext uri="{FF2B5EF4-FFF2-40B4-BE49-F238E27FC236}">
                <a16:creationId xmlns:a16="http://schemas.microsoft.com/office/drawing/2014/main" id="{F9E8E888-67F9-788A-9A77-17F8C136AFF8}"/>
              </a:ext>
            </a:extLst>
          </p:cNvPr>
          <p:cNvCxnSpPr>
            <a:cxnSpLocks/>
          </p:cNvCxnSpPr>
          <p:nvPr userDrawn="1"/>
        </p:nvCxnSpPr>
        <p:spPr>
          <a:xfrm>
            <a:off x="2927349" y="4005943"/>
            <a:ext cx="9264651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49155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44" userDrawn="1">
          <p15:clr>
            <a:srgbClr val="A4A3A4"/>
          </p15:clr>
        </p15:guide>
        <p15:guide id="2" orient="horz" pos="2364" userDrawn="1">
          <p15:clr>
            <a:srgbClr val="A4A3A4"/>
          </p15:clr>
        </p15:guide>
        <p15:guide id="3" orient="horz" pos="2682" userDrawn="1">
          <p15:clr>
            <a:srgbClr val="A4A3A4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onsoren Kaffeepau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E54B12F7-796E-A349-1BF1-9AEAB18E3E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27349" y="368300"/>
            <a:ext cx="8856663" cy="3384550"/>
          </a:xfrm>
        </p:spPr>
        <p:txBody>
          <a:bodyPr wrap="square">
            <a:noAutofit/>
          </a:bodyPr>
          <a:lstStyle>
            <a:lvl1pPr algn="l">
              <a:lnSpc>
                <a:spcPct val="100000"/>
              </a:lnSpc>
              <a:defRPr sz="690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de-CH" dirty="0"/>
              <a:t>Pause 13:00 – 14:00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81CF75-2DDE-3302-8493-7A92E8C0D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pPr/>
              <a:t>‹Nr.›</a:t>
            </a:fld>
            <a:endParaRPr lang="de-CH" dirty="0"/>
          </a:p>
        </p:txBody>
      </p:sp>
      <p:cxnSp>
        <p:nvCxnSpPr>
          <p:cNvPr id="5" name="Gerade Verbindung 4">
            <a:extLst>
              <a:ext uri="{FF2B5EF4-FFF2-40B4-BE49-F238E27FC236}">
                <a16:creationId xmlns:a16="http://schemas.microsoft.com/office/drawing/2014/main" id="{F9E8E888-67F9-788A-9A77-17F8C136AFF8}"/>
              </a:ext>
            </a:extLst>
          </p:cNvPr>
          <p:cNvCxnSpPr>
            <a:cxnSpLocks/>
          </p:cNvCxnSpPr>
          <p:nvPr userDrawn="1"/>
        </p:nvCxnSpPr>
        <p:spPr>
          <a:xfrm>
            <a:off x="2927349" y="4005943"/>
            <a:ext cx="9264651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8E25C3BC-94C8-6232-7E48-3514F74A2D40}"/>
              </a:ext>
            </a:extLst>
          </p:cNvPr>
          <p:cNvSpPr>
            <a:spLocks noGrp="1" noChangeAspect="1"/>
          </p:cNvSpPr>
          <p:nvPr>
            <p:ph type="pic" sz="quarter" idx="13"/>
          </p:nvPr>
        </p:nvSpPr>
        <p:spPr>
          <a:xfrm>
            <a:off x="2949928" y="4300538"/>
            <a:ext cx="2921000" cy="1020967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11" name="Bildplatzhalter 9">
            <a:extLst>
              <a:ext uri="{FF2B5EF4-FFF2-40B4-BE49-F238E27FC236}">
                <a16:creationId xmlns:a16="http://schemas.microsoft.com/office/drawing/2014/main" id="{3B8AF8B2-F2B0-C64D-58E6-B656D8C7F305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6321074" y="4300538"/>
            <a:ext cx="2921000" cy="1020967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7851391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44" userDrawn="1">
          <p15:clr>
            <a:srgbClr val="A4A3A4"/>
          </p15:clr>
        </p15:guide>
        <p15:guide id="2" orient="horz" pos="2364" userDrawn="1">
          <p15:clr>
            <a:srgbClr val="A4A3A4"/>
          </p15:clr>
        </p15:guide>
        <p15:guide id="3" orient="horz" pos="2682" userDrawn="1">
          <p15:clr>
            <a:srgbClr val="A4A3A4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t - Kontakt Inf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0">
            <a:extLst>
              <a:ext uri="{FF2B5EF4-FFF2-40B4-BE49-F238E27FC236}">
                <a16:creationId xmlns:a16="http://schemas.microsoft.com/office/drawing/2014/main" id="{A957DE71-AA1D-6F1C-AB43-4220230DD759}"/>
              </a:ext>
            </a:extLst>
          </p:cNvPr>
          <p:cNvSpPr/>
          <p:nvPr userDrawn="1"/>
        </p:nvSpPr>
        <p:spPr>
          <a:xfrm>
            <a:off x="9684273" y="0"/>
            <a:ext cx="2507727" cy="6858000"/>
          </a:xfrm>
          <a:custGeom>
            <a:avLst/>
            <a:gdLst>
              <a:gd name="connsiteX0" fmla="*/ 0 w 2507727"/>
              <a:gd name="connsiteY0" fmla="*/ 0 h 6858000"/>
              <a:gd name="connsiteX1" fmla="*/ 2507727 w 2507727"/>
              <a:gd name="connsiteY1" fmla="*/ 0 h 6858000"/>
              <a:gd name="connsiteX2" fmla="*/ 2507727 w 2507727"/>
              <a:gd name="connsiteY2" fmla="*/ 6858000 h 6858000"/>
              <a:gd name="connsiteX3" fmla="*/ 78355 w 2507727"/>
              <a:gd name="connsiteY3" fmla="*/ 6858000 h 6858000"/>
              <a:gd name="connsiteX4" fmla="*/ 195805 w 2507727"/>
              <a:gd name="connsiteY4" fmla="*/ 6674795 h 6858000"/>
              <a:gd name="connsiteX5" fmla="*/ 1085727 w 2507727"/>
              <a:gd name="connsiteY5" fmla="*/ 3487352 h 6858000"/>
              <a:gd name="connsiteX6" fmla="*/ 35916 w 2507727"/>
              <a:gd name="connsiteY6" fmla="*/ 5050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7727" h="6858000">
                <a:moveTo>
                  <a:pt x="0" y="0"/>
                </a:moveTo>
                <a:lnTo>
                  <a:pt x="2507727" y="0"/>
                </a:lnTo>
                <a:lnTo>
                  <a:pt x="2507727" y="6858000"/>
                </a:lnTo>
                <a:lnTo>
                  <a:pt x="78355" y="6858000"/>
                </a:lnTo>
                <a:lnTo>
                  <a:pt x="195805" y="6674795"/>
                </a:lnTo>
                <a:cubicBezTo>
                  <a:pt x="760527" y="5745387"/>
                  <a:pt x="1085727" y="4654347"/>
                  <a:pt x="1085727" y="3487352"/>
                </a:cubicBezTo>
                <a:cubicBezTo>
                  <a:pt x="1085727" y="2214267"/>
                  <a:pt x="698712" y="1031574"/>
                  <a:pt x="35916" y="5050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CH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2D3F9A3-4B07-B4EB-111E-F4FBFCC83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7" y="338482"/>
            <a:ext cx="9109076" cy="900114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669BEC0-8FC0-7597-4F1B-1E0B35DED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© </a:t>
            </a:r>
            <a:r>
              <a:rPr lang="de-CH" dirty="0" err="1"/>
              <a:t>Swissolar</a:t>
            </a:r>
            <a:r>
              <a:rPr lang="de-CH" dirty="0"/>
              <a:t> | Max Hofstetter | Zürich, Oktober 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3D90946-B81C-C122-E49A-90B61A712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t>‹Nr.›</a:t>
            </a:fld>
            <a:endParaRPr lang="de-CH" dirty="0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D4FF2104-3F39-81B5-6DEA-91D085564A6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13843" y="1916113"/>
            <a:ext cx="3240000" cy="3240000"/>
          </a:xfrm>
          <a:prstGeom prst="ellipse">
            <a:avLst/>
          </a:prstGeom>
          <a:noFill/>
        </p:spPr>
        <p:txBody>
          <a:bodyPr/>
          <a:lstStyle/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309E4B84-80EB-A618-9B07-FE5AC2D8CA4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88733" y="2168849"/>
            <a:ext cx="4428330" cy="2987264"/>
          </a:xfrm>
        </p:spPr>
        <p:txBody>
          <a:bodyPr>
            <a:noAutofit/>
          </a:bodyPr>
          <a:lstStyle>
            <a:lvl1pPr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 sz="2200" b="0"/>
            </a:lvl1pPr>
          </a:lstStyle>
          <a:p>
            <a:pPr lvl="0"/>
            <a:r>
              <a:rPr lang="de-CH" dirty="0"/>
              <a:t>Name </a:t>
            </a:r>
            <a:br>
              <a:rPr lang="de-CH" dirty="0"/>
            </a:br>
            <a:r>
              <a:rPr lang="de-CH" dirty="0"/>
              <a:t>Position</a:t>
            </a:r>
            <a:br>
              <a:rPr lang="de-CH" dirty="0"/>
            </a:br>
            <a:r>
              <a:rPr lang="de-CH" dirty="0"/>
              <a:t>Unternehmen</a:t>
            </a:r>
          </a:p>
        </p:txBody>
      </p:sp>
    </p:spTree>
    <p:extLst>
      <p:ext uri="{BB962C8B-B14F-4D97-AF65-F5344CB8AC3E}">
        <p14:creationId xmlns:p14="http://schemas.microsoft.com/office/powerpoint/2010/main" val="6243203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07" userDrawn="1">
          <p15:clr>
            <a:srgbClr val="A4A3A4"/>
          </p15:clr>
        </p15:guide>
        <p15:guide id="2" orient="horz" pos="799" userDrawn="1">
          <p15:clr>
            <a:srgbClr val="A4A3A4"/>
          </p15:clr>
        </p15:guide>
        <p15:guide id="3" pos="3205" userDrawn="1">
          <p15:clr>
            <a:srgbClr val="A4A3A4"/>
          </p15:clr>
        </p15:guide>
        <p15:guide id="6" pos="2298" userDrawn="1">
          <p15:clr>
            <a:srgbClr val="A4A3A4"/>
          </p15:clr>
        </p15:guide>
        <p15:guide id="7" pos="5995" userDrawn="1">
          <p15:clr>
            <a:srgbClr val="A4A3A4"/>
          </p15:clr>
        </p15:guide>
        <p15:guide id="8" orient="horz" pos="3249" userDrawn="1">
          <p15:clr>
            <a:srgbClr val="A4A3A4"/>
          </p15:clr>
        </p15:guide>
        <p15:guide id="10" orient="horz" pos="1366" userDrawn="1">
          <p15:clr>
            <a:srgbClr val="A4A3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folie gerade Anzah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D3F9A3-4B07-B4EB-111E-F4FBFCC83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669BEC0-8FC0-7597-4F1B-1E0B35DED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© </a:t>
            </a:r>
            <a:r>
              <a:rPr lang="de-CH" dirty="0" err="1"/>
              <a:t>Swissolar</a:t>
            </a:r>
            <a:r>
              <a:rPr lang="de-CH" dirty="0"/>
              <a:t> | Max Hofstetter | Zürich, Oktober 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3D90946-B81C-C122-E49A-90B61A712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t>‹Nr.›</a:t>
            </a:fld>
            <a:endParaRPr lang="de-CH" dirty="0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D4FF2104-3F39-81B5-6DEA-91D085564A6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8260" y="1998044"/>
            <a:ext cx="2016000" cy="2016000"/>
          </a:xfrm>
          <a:prstGeom prst="ellipse">
            <a:avLst/>
          </a:prstGeom>
          <a:noFill/>
        </p:spPr>
        <p:txBody>
          <a:bodyPr/>
          <a:lstStyle>
            <a:lvl1pPr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081DEF28-2B57-B982-143E-9AA529C4CA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8385" y="4200565"/>
            <a:ext cx="2016000" cy="1692000"/>
          </a:xfrm>
        </p:spPr>
        <p:txBody>
          <a:bodyPr>
            <a:noAutofit/>
          </a:bodyPr>
          <a:lstStyle>
            <a:lvl1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defRPr b="0"/>
            </a:lvl1pPr>
          </a:lstStyle>
          <a:p>
            <a:pPr lvl="0"/>
            <a:r>
              <a:rPr lang="de-CH" dirty="0"/>
              <a:t>Name </a:t>
            </a:r>
            <a:br>
              <a:rPr lang="de-CH" dirty="0"/>
            </a:br>
            <a:r>
              <a:rPr lang="de-CH" dirty="0"/>
              <a:t>Position</a:t>
            </a:r>
            <a:br>
              <a:rPr lang="de-CH" dirty="0"/>
            </a:br>
            <a:r>
              <a:rPr lang="de-CH" dirty="0"/>
              <a:t>Unternehmen</a:t>
            </a:r>
          </a:p>
        </p:txBody>
      </p:sp>
      <p:sp>
        <p:nvSpPr>
          <p:cNvPr id="10" name="Bildplatzhalter 7">
            <a:extLst>
              <a:ext uri="{FF2B5EF4-FFF2-40B4-BE49-F238E27FC236}">
                <a16:creationId xmlns:a16="http://schemas.microsoft.com/office/drawing/2014/main" id="{58DCA749-0EA3-7237-48E8-D6AE2A1FC32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20360" y="1998044"/>
            <a:ext cx="2016000" cy="2016000"/>
          </a:xfrm>
          <a:prstGeom prst="ellipse">
            <a:avLst/>
          </a:prstGeom>
          <a:noFill/>
        </p:spPr>
        <p:txBody>
          <a:bodyPr/>
          <a:lstStyle>
            <a:lvl1pPr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12" name="Textplatzhalter 5">
            <a:extLst>
              <a:ext uri="{FF2B5EF4-FFF2-40B4-BE49-F238E27FC236}">
                <a16:creationId xmlns:a16="http://schemas.microsoft.com/office/drawing/2014/main" id="{0D999382-711B-B1A5-8B90-15ABE1BF3D9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20235" y="4200565"/>
            <a:ext cx="2016000" cy="1692000"/>
          </a:xfrm>
        </p:spPr>
        <p:txBody>
          <a:bodyPr>
            <a:noAutofit/>
          </a:bodyPr>
          <a:lstStyle>
            <a:lvl1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defRPr b="0"/>
            </a:lvl1pPr>
          </a:lstStyle>
          <a:p>
            <a:pPr lvl="0"/>
            <a:r>
              <a:rPr lang="de-CH" dirty="0"/>
              <a:t>Name </a:t>
            </a:r>
            <a:br>
              <a:rPr lang="de-CH" dirty="0"/>
            </a:br>
            <a:r>
              <a:rPr lang="de-CH" dirty="0"/>
              <a:t>Position</a:t>
            </a:r>
            <a:br>
              <a:rPr lang="de-CH" dirty="0"/>
            </a:br>
            <a:r>
              <a:rPr lang="de-CH" dirty="0"/>
              <a:t>Unternehmen</a:t>
            </a:r>
          </a:p>
        </p:txBody>
      </p:sp>
      <p:sp>
        <p:nvSpPr>
          <p:cNvPr id="9" name="Bildplatzhalter 7">
            <a:extLst>
              <a:ext uri="{FF2B5EF4-FFF2-40B4-BE49-F238E27FC236}">
                <a16:creationId xmlns:a16="http://schemas.microsoft.com/office/drawing/2014/main" id="{08BBD91B-172E-4122-40F6-96D6902C0DC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711848" y="1998044"/>
            <a:ext cx="2016000" cy="2016000"/>
          </a:xfrm>
          <a:prstGeom prst="ellipse">
            <a:avLst/>
          </a:prstGeom>
          <a:noFill/>
        </p:spPr>
        <p:txBody>
          <a:bodyPr/>
          <a:lstStyle>
            <a:lvl1pPr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11" name="Textplatzhalter 5">
            <a:extLst>
              <a:ext uri="{FF2B5EF4-FFF2-40B4-BE49-F238E27FC236}">
                <a16:creationId xmlns:a16="http://schemas.microsoft.com/office/drawing/2014/main" id="{D5254480-2279-3028-41E5-20A9B17D869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711848" y="4200565"/>
            <a:ext cx="2016000" cy="1692000"/>
          </a:xfrm>
        </p:spPr>
        <p:txBody>
          <a:bodyPr>
            <a:noAutofit/>
          </a:bodyPr>
          <a:lstStyle>
            <a:lvl1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defRPr b="0"/>
            </a:lvl1pPr>
          </a:lstStyle>
          <a:p>
            <a:pPr lvl="0"/>
            <a:r>
              <a:rPr lang="de-CH" dirty="0"/>
              <a:t>Name </a:t>
            </a:r>
            <a:br>
              <a:rPr lang="de-CH" dirty="0"/>
            </a:br>
            <a:r>
              <a:rPr lang="de-CH" dirty="0"/>
              <a:t>Position</a:t>
            </a:r>
            <a:br>
              <a:rPr lang="de-CH" dirty="0"/>
            </a:br>
            <a:r>
              <a:rPr lang="de-CH" dirty="0"/>
              <a:t>Unternehmen</a:t>
            </a:r>
          </a:p>
        </p:txBody>
      </p:sp>
      <p:sp>
        <p:nvSpPr>
          <p:cNvPr id="13" name="Bildplatzhalter 7">
            <a:extLst>
              <a:ext uri="{FF2B5EF4-FFF2-40B4-BE49-F238E27FC236}">
                <a16:creationId xmlns:a16="http://schemas.microsoft.com/office/drawing/2014/main" id="{BEA94527-BAC4-1ADA-39FB-001DE56B460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015436" y="1998044"/>
            <a:ext cx="2016000" cy="2016000"/>
          </a:xfrm>
          <a:prstGeom prst="ellipse">
            <a:avLst/>
          </a:prstGeom>
          <a:noFill/>
        </p:spPr>
        <p:txBody>
          <a:bodyPr/>
          <a:lstStyle>
            <a:lvl1pPr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16" name="Textplatzhalter 5">
            <a:extLst>
              <a:ext uri="{FF2B5EF4-FFF2-40B4-BE49-F238E27FC236}">
                <a16:creationId xmlns:a16="http://schemas.microsoft.com/office/drawing/2014/main" id="{088A0A48-D1FB-A7CF-477D-837F394D47A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16898" y="4200565"/>
            <a:ext cx="2016000" cy="1692000"/>
          </a:xfrm>
        </p:spPr>
        <p:txBody>
          <a:bodyPr>
            <a:noAutofit/>
          </a:bodyPr>
          <a:lstStyle>
            <a:lvl1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defRPr b="0"/>
            </a:lvl1pPr>
          </a:lstStyle>
          <a:p>
            <a:pPr lvl="0"/>
            <a:r>
              <a:rPr lang="de-CH" dirty="0"/>
              <a:t>Name </a:t>
            </a:r>
            <a:br>
              <a:rPr lang="de-CH" dirty="0"/>
            </a:br>
            <a:r>
              <a:rPr lang="de-CH" dirty="0"/>
              <a:t>Position</a:t>
            </a:r>
            <a:br>
              <a:rPr lang="de-CH" dirty="0"/>
            </a:br>
            <a:r>
              <a:rPr lang="de-CH" dirty="0"/>
              <a:t>Unternehmen</a:t>
            </a:r>
          </a:p>
        </p:txBody>
      </p:sp>
    </p:spTree>
    <p:extLst>
      <p:ext uri="{BB962C8B-B14F-4D97-AF65-F5344CB8AC3E}">
        <p14:creationId xmlns:p14="http://schemas.microsoft.com/office/powerpoint/2010/main" val="35371938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49" userDrawn="1">
          <p15:clr>
            <a:srgbClr val="A4A3A4"/>
          </p15:clr>
        </p15:guide>
        <p15:guide id="2" pos="3931" userDrawn="1">
          <p15:clr>
            <a:srgbClr val="A4A3A4"/>
          </p15:clr>
        </p15:guide>
        <p15:guide id="6" pos="2479" userDrawn="1">
          <p15:clr>
            <a:srgbClr val="A4A3A4"/>
          </p15:clr>
        </p15:guide>
        <p15:guide id="7" pos="5201" userDrawn="1">
          <p15:clr>
            <a:srgbClr val="A4A3A4"/>
          </p15:clr>
        </p15:guide>
        <p15:guide id="8" pos="5382" userDrawn="1">
          <p15:clr>
            <a:srgbClr val="A4A3A4"/>
          </p15:clr>
        </p15:guide>
        <p15:guide id="9" pos="6652" userDrawn="1">
          <p15:clr>
            <a:srgbClr val="A4A3A4"/>
          </p15:clr>
        </p15:guide>
        <p15:guide id="10" pos="2298" userDrawn="1">
          <p15:clr>
            <a:srgbClr val="A4A3A4"/>
          </p15:clr>
        </p15:guide>
        <p15:guide id="11" pos="1028" userDrawn="1">
          <p15:clr>
            <a:srgbClr val="A4A3A4"/>
          </p15:clr>
        </p15:guide>
        <p15:guide id="12" orient="horz" pos="2750" userDrawn="1">
          <p15:clr>
            <a:srgbClr val="A4A3A4"/>
          </p15:clr>
        </p15:guide>
        <p15:guide id="14" orient="horz" pos="1366" userDrawn="1">
          <p15:clr>
            <a:srgbClr val="A4A3A4"/>
          </p15:clr>
        </p15:guide>
        <p15:guide id="15" orient="horz" pos="2636" userDrawn="1">
          <p15:clr>
            <a:srgbClr val="A4A3A4"/>
          </p15:clr>
        </p15:guide>
        <p15:guide id="16" orient="horz" pos="799" userDrawn="1">
          <p15:clr>
            <a:srgbClr val="A4A3A4"/>
          </p15:clr>
        </p15:guide>
        <p15:guide id="17" orient="horz" pos="1207" userDrawn="1">
          <p15:clr>
            <a:srgbClr val="A4A3A4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folie ungerade Anzah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D3F9A3-4B07-B4EB-111E-F4FBFCC83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669BEC0-8FC0-7597-4F1B-1E0B35DED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© </a:t>
            </a:r>
            <a:r>
              <a:rPr lang="de-CH" dirty="0" err="1"/>
              <a:t>Swissolar</a:t>
            </a:r>
            <a:r>
              <a:rPr lang="de-CH" dirty="0"/>
              <a:t> | Max Hofstetter | Zürich, Oktober 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3D90946-B81C-C122-E49A-90B61A712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t>‹Nr.›</a:t>
            </a:fld>
            <a:endParaRPr lang="de-CH" dirty="0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D4FF2104-3F39-81B5-6DEA-91D085564A6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17116" y="1982546"/>
            <a:ext cx="2016000" cy="2016000"/>
          </a:xfrm>
          <a:prstGeom prst="ellipse">
            <a:avLst/>
          </a:prstGeom>
          <a:noFill/>
        </p:spPr>
        <p:txBody>
          <a:bodyPr/>
          <a:lstStyle>
            <a:lvl1pPr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081DEF28-2B57-B982-143E-9AA529C4CA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7368" y="4185065"/>
            <a:ext cx="2016000" cy="1692000"/>
          </a:xfrm>
        </p:spPr>
        <p:txBody>
          <a:bodyPr>
            <a:noAutofit/>
          </a:bodyPr>
          <a:lstStyle>
            <a:lvl1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defRPr b="0"/>
            </a:lvl1pPr>
          </a:lstStyle>
          <a:p>
            <a:pPr lvl="0"/>
            <a:r>
              <a:rPr lang="de-CH" dirty="0"/>
              <a:t>Name </a:t>
            </a:r>
            <a:br>
              <a:rPr lang="de-CH" dirty="0"/>
            </a:br>
            <a:r>
              <a:rPr lang="de-CH" dirty="0"/>
              <a:t>Position</a:t>
            </a:r>
            <a:br>
              <a:rPr lang="de-CH" dirty="0"/>
            </a:br>
            <a:r>
              <a:rPr lang="de-CH" dirty="0"/>
              <a:t>Unternehmen</a:t>
            </a:r>
          </a:p>
        </p:txBody>
      </p:sp>
      <p:sp>
        <p:nvSpPr>
          <p:cNvPr id="10" name="Bildplatzhalter 7">
            <a:extLst>
              <a:ext uri="{FF2B5EF4-FFF2-40B4-BE49-F238E27FC236}">
                <a16:creationId xmlns:a16="http://schemas.microsoft.com/office/drawing/2014/main" id="{58DCA749-0EA3-7237-48E8-D6AE2A1FC32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14516" y="1982546"/>
            <a:ext cx="2016000" cy="2016000"/>
          </a:xfrm>
          <a:prstGeom prst="ellipse">
            <a:avLst/>
          </a:prstGeom>
          <a:noFill/>
        </p:spPr>
        <p:txBody>
          <a:bodyPr/>
          <a:lstStyle>
            <a:lvl1pPr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12" name="Textplatzhalter 5">
            <a:extLst>
              <a:ext uri="{FF2B5EF4-FFF2-40B4-BE49-F238E27FC236}">
                <a16:creationId xmlns:a16="http://schemas.microsoft.com/office/drawing/2014/main" id="{0D999382-711B-B1A5-8B90-15ABE1BF3D9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14516" y="4185065"/>
            <a:ext cx="2016000" cy="1692000"/>
          </a:xfrm>
        </p:spPr>
        <p:txBody>
          <a:bodyPr>
            <a:noAutofit/>
          </a:bodyPr>
          <a:lstStyle>
            <a:lvl1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defRPr b="0"/>
            </a:lvl1pPr>
          </a:lstStyle>
          <a:p>
            <a:pPr lvl="0"/>
            <a:r>
              <a:rPr lang="de-CH" dirty="0"/>
              <a:t>Name </a:t>
            </a:r>
            <a:br>
              <a:rPr lang="de-CH" dirty="0"/>
            </a:br>
            <a:r>
              <a:rPr lang="de-CH" dirty="0"/>
              <a:t>Position</a:t>
            </a:r>
            <a:br>
              <a:rPr lang="de-CH" dirty="0"/>
            </a:br>
            <a:r>
              <a:rPr lang="de-CH" dirty="0"/>
              <a:t>Unternehmen</a:t>
            </a:r>
          </a:p>
        </p:txBody>
      </p:sp>
      <p:sp>
        <p:nvSpPr>
          <p:cNvPr id="14" name="Bildplatzhalter 7">
            <a:extLst>
              <a:ext uri="{FF2B5EF4-FFF2-40B4-BE49-F238E27FC236}">
                <a16:creationId xmlns:a16="http://schemas.microsoft.com/office/drawing/2014/main" id="{D2D902E1-3901-8F20-3A50-3D580ED1CFD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711116" y="1982546"/>
            <a:ext cx="2016000" cy="2016000"/>
          </a:xfrm>
          <a:prstGeom prst="ellipse">
            <a:avLst/>
          </a:prstGeom>
          <a:noFill/>
        </p:spPr>
        <p:txBody>
          <a:bodyPr/>
          <a:lstStyle>
            <a:lvl1pPr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15" name="Textplatzhalter 5">
            <a:extLst>
              <a:ext uri="{FF2B5EF4-FFF2-40B4-BE49-F238E27FC236}">
                <a16:creationId xmlns:a16="http://schemas.microsoft.com/office/drawing/2014/main" id="{0DE1D0CC-C404-FEC8-68E4-F367DEE530A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711116" y="4185065"/>
            <a:ext cx="2016000" cy="1692000"/>
          </a:xfrm>
        </p:spPr>
        <p:txBody>
          <a:bodyPr>
            <a:noAutofit/>
          </a:bodyPr>
          <a:lstStyle>
            <a:lvl1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defRPr b="0"/>
            </a:lvl1pPr>
          </a:lstStyle>
          <a:p>
            <a:pPr lvl="0"/>
            <a:r>
              <a:rPr lang="de-CH" dirty="0"/>
              <a:t>Name </a:t>
            </a:r>
            <a:br>
              <a:rPr lang="de-CH" dirty="0"/>
            </a:br>
            <a:r>
              <a:rPr lang="de-CH" dirty="0"/>
              <a:t>Position</a:t>
            </a:r>
            <a:br>
              <a:rPr lang="de-CH" dirty="0"/>
            </a:br>
            <a:r>
              <a:rPr lang="de-CH" dirty="0"/>
              <a:t>Unternehmen</a:t>
            </a:r>
          </a:p>
        </p:txBody>
      </p:sp>
      <p:sp>
        <p:nvSpPr>
          <p:cNvPr id="7" name="Bildplatzhalter 7">
            <a:extLst>
              <a:ext uri="{FF2B5EF4-FFF2-40B4-BE49-F238E27FC236}">
                <a16:creationId xmlns:a16="http://schemas.microsoft.com/office/drawing/2014/main" id="{3FCE0609-3CE4-310B-640C-6523125381D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319566" y="1982546"/>
            <a:ext cx="2016000" cy="2016000"/>
          </a:xfrm>
          <a:prstGeom prst="ellipse">
            <a:avLst/>
          </a:prstGeom>
          <a:noFill/>
        </p:spPr>
        <p:txBody>
          <a:bodyPr/>
          <a:lstStyle>
            <a:lvl1pPr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9" name="Textplatzhalter 5">
            <a:extLst>
              <a:ext uri="{FF2B5EF4-FFF2-40B4-BE49-F238E27FC236}">
                <a16:creationId xmlns:a16="http://schemas.microsoft.com/office/drawing/2014/main" id="{129F6E01-1FFB-A5CC-2B92-F782CF78FE8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319566" y="4185065"/>
            <a:ext cx="2016000" cy="1692000"/>
          </a:xfrm>
        </p:spPr>
        <p:txBody>
          <a:bodyPr>
            <a:noAutofit/>
          </a:bodyPr>
          <a:lstStyle>
            <a:lvl1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defRPr b="0"/>
            </a:lvl1pPr>
          </a:lstStyle>
          <a:p>
            <a:pPr lvl="0"/>
            <a:r>
              <a:rPr lang="de-CH" dirty="0"/>
              <a:t>Name </a:t>
            </a:r>
            <a:br>
              <a:rPr lang="de-CH" dirty="0"/>
            </a:br>
            <a:r>
              <a:rPr lang="de-CH" dirty="0"/>
              <a:t>Position</a:t>
            </a:r>
            <a:br>
              <a:rPr lang="de-CH" dirty="0"/>
            </a:br>
            <a:r>
              <a:rPr lang="de-CH" dirty="0"/>
              <a:t>Unternehmen</a:t>
            </a:r>
          </a:p>
        </p:txBody>
      </p:sp>
      <p:sp>
        <p:nvSpPr>
          <p:cNvPr id="11" name="Bildplatzhalter 7">
            <a:extLst>
              <a:ext uri="{FF2B5EF4-FFF2-40B4-BE49-F238E27FC236}">
                <a16:creationId xmlns:a16="http://schemas.microsoft.com/office/drawing/2014/main" id="{B92E5BB3-D67A-BE28-00A2-1812E1BBD72D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624616" y="1982546"/>
            <a:ext cx="2016000" cy="2016000"/>
          </a:xfrm>
          <a:prstGeom prst="ellipse">
            <a:avLst/>
          </a:prstGeom>
          <a:noFill/>
        </p:spPr>
        <p:txBody>
          <a:bodyPr/>
          <a:lstStyle>
            <a:lvl1pPr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13" name="Textplatzhalter 5">
            <a:extLst>
              <a:ext uri="{FF2B5EF4-FFF2-40B4-BE49-F238E27FC236}">
                <a16:creationId xmlns:a16="http://schemas.microsoft.com/office/drawing/2014/main" id="{B20270BB-DEB4-F7AD-995A-CCCFF7EE97E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574179" y="4185065"/>
            <a:ext cx="2016000" cy="1692000"/>
          </a:xfrm>
        </p:spPr>
        <p:txBody>
          <a:bodyPr>
            <a:noAutofit/>
          </a:bodyPr>
          <a:lstStyle>
            <a:lvl1pPr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defRPr b="0"/>
            </a:lvl1pPr>
          </a:lstStyle>
          <a:p>
            <a:pPr lvl="0"/>
            <a:r>
              <a:rPr lang="de-CH" dirty="0"/>
              <a:t>Name </a:t>
            </a:r>
            <a:br>
              <a:rPr lang="de-CH" dirty="0"/>
            </a:br>
            <a:r>
              <a:rPr lang="de-CH" dirty="0"/>
              <a:t>Position</a:t>
            </a:r>
            <a:br>
              <a:rPr lang="de-CH" dirty="0"/>
            </a:br>
            <a:r>
              <a:rPr lang="de-CH" dirty="0"/>
              <a:t>Unternehmen</a:t>
            </a:r>
          </a:p>
        </p:txBody>
      </p:sp>
    </p:spTree>
    <p:extLst>
      <p:ext uri="{BB962C8B-B14F-4D97-AF65-F5344CB8AC3E}">
        <p14:creationId xmlns:p14="http://schemas.microsoft.com/office/powerpoint/2010/main" val="1090246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05" userDrawn="1">
          <p15:clr>
            <a:srgbClr val="A4A3A4"/>
          </p15:clr>
        </p15:guide>
        <p15:guide id="2" pos="3024" userDrawn="1">
          <p15:clr>
            <a:srgbClr val="A4A3A4"/>
          </p15:clr>
        </p15:guide>
        <p15:guide id="3" pos="1753" userDrawn="1">
          <p15:clr>
            <a:srgbClr val="A4A3A4"/>
          </p15:clr>
        </p15:guide>
        <p15:guide id="4" pos="4475" userDrawn="1">
          <p15:clr>
            <a:srgbClr val="A4A3A4"/>
          </p15:clr>
        </p15:guide>
        <p15:guide id="5" pos="4656" userDrawn="1">
          <p15:clr>
            <a:srgbClr val="A4A3A4"/>
          </p15:clr>
        </p15:guide>
        <p15:guide id="6" pos="5927" userDrawn="1">
          <p15:clr>
            <a:srgbClr val="A4A3A4"/>
          </p15:clr>
        </p15:guide>
        <p15:guide id="8" orient="horz" pos="2750" userDrawn="1">
          <p15:clr>
            <a:srgbClr val="A4A3A4"/>
          </p15:clr>
        </p15:guide>
        <p15:guide id="10" orient="horz" pos="2636" userDrawn="1">
          <p15:clr>
            <a:srgbClr val="A4A3A4"/>
          </p15:clr>
        </p15:guide>
        <p15:guide id="11" orient="horz" pos="1366" userDrawn="1">
          <p15:clr>
            <a:srgbClr val="A4A3A4"/>
          </p15:clr>
        </p15:guide>
        <p15:guide id="12" orient="horz" pos="799" userDrawn="1">
          <p15:clr>
            <a:srgbClr val="A4A3A4"/>
          </p15:clr>
        </p15:guide>
        <p15:guide id="13" pos="1572" userDrawn="1">
          <p15:clr>
            <a:srgbClr val="A4A3A4"/>
          </p15:clr>
        </p15:guide>
        <p15:guide id="14" pos="6108" userDrawn="1">
          <p15:clr>
            <a:srgbClr val="A4A3A4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mpetenze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0B9C4796-21E1-6138-E078-F3BC98A31D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" y="27384"/>
            <a:ext cx="12190614" cy="6858000"/>
          </a:xfrm>
          <a:prstGeom prst="rect">
            <a:avLst/>
          </a:prstGeom>
        </p:spPr>
      </p:pic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8AA4538-0027-F705-B1E7-8EB7812ACB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© </a:t>
            </a:r>
            <a:r>
              <a:rPr lang="de-CH" dirty="0" err="1"/>
              <a:t>Swissolar</a:t>
            </a:r>
            <a:r>
              <a:rPr lang="de-CH" dirty="0"/>
              <a:t> | Max Hofstetter | Zürich, Oktober 2024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3E56E98-AAC9-DE64-6C27-603421C6E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t>‹Nr.›</a:t>
            </a:fld>
            <a:endParaRPr lang="de-CH" dirty="0"/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117E2CFA-3B2D-62F9-1734-6814FD45AC11}"/>
              </a:ext>
            </a:extLst>
          </p:cNvPr>
          <p:cNvSpPr txBox="1">
            <a:spLocks/>
          </p:cNvSpPr>
          <p:nvPr userDrawn="1"/>
        </p:nvSpPr>
        <p:spPr>
          <a:xfrm>
            <a:off x="407988" y="368299"/>
            <a:ext cx="11376026" cy="900113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7000"/>
              </a:lnSpc>
              <a:spcBef>
                <a:spcPct val="0"/>
              </a:spcBef>
              <a:buNone/>
              <a:defRPr sz="3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CH" dirty="0"/>
              <a:t>Swissolar</a:t>
            </a:r>
          </a:p>
          <a:p>
            <a:r>
              <a:rPr lang="de-CH" dirty="0"/>
              <a:t>Kompetenzzentrum für Sonnenenergie</a:t>
            </a:r>
          </a:p>
        </p:txBody>
      </p:sp>
    </p:spTree>
    <p:extLst>
      <p:ext uri="{BB962C8B-B14F-4D97-AF65-F5344CB8AC3E}">
        <p14:creationId xmlns:p14="http://schemas.microsoft.com/office/powerpoint/2010/main" val="30063155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99" userDrawn="1">
          <p15:clr>
            <a:srgbClr val="A4A3A4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foli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Bildplatzhalter 18">
            <a:extLst>
              <a:ext uri="{FF2B5EF4-FFF2-40B4-BE49-F238E27FC236}">
                <a16:creationId xmlns:a16="http://schemas.microsoft.com/office/drawing/2014/main" id="{D6FEE35E-57E5-AEDF-0FB6-20A5CE3268E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 bwMode="gray">
          <a:xfrm>
            <a:off x="7858061" y="0"/>
            <a:ext cx="4333940" cy="6858000"/>
          </a:xfrm>
          <a:custGeom>
            <a:avLst/>
            <a:gdLst>
              <a:gd name="connsiteX0" fmla="*/ 1044781 w 4333940"/>
              <a:gd name="connsiteY0" fmla="*/ 0 h 6858000"/>
              <a:gd name="connsiteX1" fmla="*/ 4333940 w 4333940"/>
              <a:gd name="connsiteY1" fmla="*/ 0 h 6858000"/>
              <a:gd name="connsiteX2" fmla="*/ 4333940 w 4333940"/>
              <a:gd name="connsiteY2" fmla="*/ 6858000 h 6858000"/>
              <a:gd name="connsiteX3" fmla="*/ 1044782 w 4333940"/>
              <a:gd name="connsiteY3" fmla="*/ 6858000 h 6858000"/>
              <a:gd name="connsiteX4" fmla="*/ 889922 w 4333940"/>
              <a:gd name="connsiteY4" fmla="*/ 6616442 h 6858000"/>
              <a:gd name="connsiteX5" fmla="*/ 0 w 4333940"/>
              <a:gd name="connsiteY5" fmla="*/ 3428999 h 6858000"/>
              <a:gd name="connsiteX6" fmla="*/ 889922 w 4333940"/>
              <a:gd name="connsiteY6" fmla="*/ 24155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33940" h="6858000">
                <a:moveTo>
                  <a:pt x="1044781" y="0"/>
                </a:moveTo>
                <a:lnTo>
                  <a:pt x="4333940" y="0"/>
                </a:lnTo>
                <a:lnTo>
                  <a:pt x="4333940" y="6858000"/>
                </a:lnTo>
                <a:lnTo>
                  <a:pt x="1044782" y="6858000"/>
                </a:lnTo>
                <a:lnTo>
                  <a:pt x="889922" y="6616442"/>
                </a:lnTo>
                <a:cubicBezTo>
                  <a:pt x="325200" y="5687034"/>
                  <a:pt x="0" y="4595994"/>
                  <a:pt x="0" y="3428999"/>
                </a:cubicBezTo>
                <a:cubicBezTo>
                  <a:pt x="0" y="2262004"/>
                  <a:pt x="325200" y="1170964"/>
                  <a:pt x="889922" y="241556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</p:spPr>
        <p:txBody>
          <a:bodyPr wrap="square" lIns="360000" tIns="360000" rIns="360000" bIns="360000">
            <a:noAutofit/>
          </a:bodyPr>
          <a:lstStyle>
            <a:lvl1pPr algn="r"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22AFDAA-893B-FF56-FD0E-806C814544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7369" y="5805488"/>
            <a:ext cx="6208151" cy="252412"/>
          </a:xfrm>
        </p:spPr>
        <p:txBody>
          <a:bodyPr wrap="square" lIns="0">
            <a:noAutofit/>
          </a:bodyPr>
          <a:lstStyle>
            <a:lvl1pPr marL="0" indent="0" algn="l">
              <a:lnSpc>
                <a:spcPct val="100000"/>
              </a:lnSpc>
              <a:buNone/>
              <a:defRPr sz="16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E54B12F7-796E-A349-1BF1-9AEAB18E3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368" y="368300"/>
            <a:ext cx="6208152" cy="4932363"/>
          </a:xfrm>
        </p:spPr>
        <p:txBody>
          <a:bodyPr wrap="square">
            <a:noAutofit/>
          </a:bodyPr>
          <a:lstStyle>
            <a:lvl1pPr algn="l">
              <a:lnSpc>
                <a:spcPct val="100000"/>
              </a:lnSpc>
              <a:defRPr sz="26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81CF75-2DDE-3302-8493-7A92E8C0D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pPr/>
              <a:t>‹Nr.›</a:t>
            </a:fld>
            <a:endParaRPr lang="de-CH" dirty="0"/>
          </a:p>
        </p:txBody>
      </p:sp>
      <p:cxnSp>
        <p:nvCxnSpPr>
          <p:cNvPr id="5" name="Gerade Verbindung 4">
            <a:extLst>
              <a:ext uri="{FF2B5EF4-FFF2-40B4-BE49-F238E27FC236}">
                <a16:creationId xmlns:a16="http://schemas.microsoft.com/office/drawing/2014/main" id="{C0C056E2-F1B8-7577-1ABB-20162631C90B}"/>
              </a:ext>
            </a:extLst>
          </p:cNvPr>
          <p:cNvCxnSpPr/>
          <p:nvPr userDrawn="1"/>
        </p:nvCxnSpPr>
        <p:spPr>
          <a:xfrm>
            <a:off x="0" y="5522258"/>
            <a:ext cx="686696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17383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16" userDrawn="1">
          <p15:clr>
            <a:srgbClr val="A4A3A4"/>
          </p15:clr>
        </p15:guide>
        <p15:guide id="2" orient="horz" pos="3339" userDrawn="1">
          <p15:clr>
            <a:srgbClr val="A4A3A4"/>
          </p15:clr>
        </p15:guide>
        <p15:guide id="3" orient="horz" pos="3657" userDrawn="1">
          <p15:clr>
            <a:srgbClr val="A4A3A4"/>
          </p15:clr>
        </p15:guide>
        <p15:guide id="4" pos="5042" userDrawn="1">
          <p15:clr>
            <a:srgbClr val="A4A3A4"/>
          </p15:clr>
        </p15:guide>
        <p15:guide id="5" pos="415" userDrawn="1">
          <p15:clr>
            <a:srgbClr val="A4A3A4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wischenfolie für Kurzinf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C22AFDAA-893B-FF56-FD0E-806C814544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5999" y="368300"/>
            <a:ext cx="5688011" cy="3232943"/>
          </a:xfrm>
        </p:spPr>
        <p:txBody>
          <a:bodyPr anchor="b" anchorCtr="0">
            <a:noAutofit/>
          </a:bodyPr>
          <a:lstStyle>
            <a:lvl1pPr marL="0" indent="0" algn="l">
              <a:lnSpc>
                <a:spcPct val="100000"/>
              </a:lnSpc>
              <a:buNone/>
              <a:defRPr sz="25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E54B12F7-796E-A349-1BF1-9AEAB18E3E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78400" y="368300"/>
            <a:ext cx="3117600" cy="3519191"/>
          </a:xfrm>
        </p:spPr>
        <p:txBody>
          <a:bodyPr wrap="square">
            <a:noAutofit/>
          </a:bodyPr>
          <a:lstStyle>
            <a:lvl1pPr algn="l">
              <a:lnSpc>
                <a:spcPct val="100000"/>
              </a:lnSpc>
              <a:defRPr sz="131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CH" dirty="0"/>
              <a:t>000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81CF75-2DDE-3302-8493-7A92E8C0D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pPr/>
              <a:t>‹Nr.›</a:t>
            </a:fld>
            <a:endParaRPr lang="de-CH" dirty="0"/>
          </a:p>
        </p:txBody>
      </p:sp>
      <p:cxnSp>
        <p:nvCxnSpPr>
          <p:cNvPr id="2" name="Gerade Verbindung 1">
            <a:extLst>
              <a:ext uri="{FF2B5EF4-FFF2-40B4-BE49-F238E27FC236}">
                <a16:creationId xmlns:a16="http://schemas.microsoft.com/office/drawing/2014/main" id="{CE349B96-F0D4-1388-9DE5-6504DA93A1D8}"/>
              </a:ext>
            </a:extLst>
          </p:cNvPr>
          <p:cNvCxnSpPr>
            <a:cxnSpLocks/>
          </p:cNvCxnSpPr>
          <p:nvPr userDrawn="1"/>
        </p:nvCxnSpPr>
        <p:spPr>
          <a:xfrm>
            <a:off x="2978400" y="4016408"/>
            <a:ext cx="92136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81362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eranstaltungsübersi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3D90946-B81C-C122-E49A-90B61A712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t>‹Nr.›</a:t>
            </a:fld>
            <a:endParaRPr lang="de-CH" dirty="0"/>
          </a:p>
        </p:txBody>
      </p:sp>
      <p:sp>
        <p:nvSpPr>
          <p:cNvPr id="16" name="Bildplatzhalter 11">
            <a:extLst>
              <a:ext uri="{FF2B5EF4-FFF2-40B4-BE49-F238E27FC236}">
                <a16:creationId xmlns:a16="http://schemas.microsoft.com/office/drawing/2014/main" id="{B2096AD2-431E-4622-EAC4-6B41FB8749A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0" y="0"/>
            <a:ext cx="12192000" cy="6858000"/>
          </a:xfrm>
          <a:solidFill>
            <a:schemeClr val="tx2"/>
          </a:solidFill>
        </p:spPr>
        <p:txBody>
          <a:bodyPr/>
          <a:lstStyle>
            <a:lvl1pPr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B01ECA1-41E8-86B9-CDF6-A84BE667DD1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096000" y="1275644"/>
            <a:ext cx="4324350" cy="4747785"/>
          </a:xfrm>
          <a:ln>
            <a:solidFill>
              <a:schemeClr val="tx1"/>
            </a:solidFill>
          </a:ln>
        </p:spPr>
        <p:txBody>
          <a:bodyPr/>
          <a:lstStyle>
            <a:lvl1pPr>
              <a:defRPr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defRPr>
            </a:lvl1pPr>
            <a:lvl2pPr>
              <a:defRPr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defRPr>
            </a:lvl2pPr>
            <a:lvl3pPr>
              <a:defRPr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defRPr>
            </a:lvl3pPr>
            <a:lvl4pPr>
              <a:defRPr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defRPr>
            </a:lvl4pPr>
            <a:lvl5pPr>
              <a:defRPr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1E0CC14-6C61-AFFA-2060-0248DFAD1E2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07368" y="1974850"/>
            <a:ext cx="4291013" cy="779463"/>
          </a:xfrm>
        </p:spPr>
        <p:txBody>
          <a:bodyPr/>
          <a:lstStyle>
            <a:lvl1pPr>
              <a:defRPr sz="3400" b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e-CH" dirty="0"/>
              <a:t>SAVE THE DATE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6E62D08-A9DF-F01F-524D-A98C8C193B0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96000" y="6381751"/>
            <a:ext cx="2844800" cy="179388"/>
          </a:xfrm>
        </p:spPr>
        <p:txBody>
          <a:bodyPr/>
          <a:lstStyle>
            <a:lvl1pPr>
              <a:defRPr sz="800" b="0"/>
            </a:lvl1pPr>
          </a:lstStyle>
          <a:p>
            <a:pPr algn="l"/>
            <a:r>
              <a:rPr lang="de-CH" sz="1800" dirty="0">
                <a:solidFill>
                  <a:schemeClr val="bg1"/>
                </a:solidFill>
              </a:rPr>
              <a:t>© Copyright und Bildtitel</a:t>
            </a:r>
          </a:p>
        </p:txBody>
      </p:sp>
    </p:spTree>
    <p:extLst>
      <p:ext uri="{BB962C8B-B14F-4D97-AF65-F5344CB8AC3E}">
        <p14:creationId xmlns:p14="http://schemas.microsoft.com/office/powerpoint/2010/main" val="14122002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73" userDrawn="1">
          <p15:clr>
            <a:srgbClr val="A4A3A4"/>
          </p15:clr>
        </p15:guide>
        <p15:guide id="2" pos="3500" userDrawn="1">
          <p15:clr>
            <a:srgbClr val="A4A3A4"/>
          </p15:clr>
        </p15:guide>
        <p15:guide id="3" orient="horz" pos="799" userDrawn="1">
          <p15:clr>
            <a:srgbClr val="A4A3A4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anstalter und Sponso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D3F9A3-4B07-B4EB-111E-F4FBFCC83D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368" y="296862"/>
            <a:ext cx="11376026" cy="932139"/>
          </a:xfrm>
        </p:spPr>
        <p:txBody>
          <a:bodyPr/>
          <a:lstStyle/>
          <a:p>
            <a:r>
              <a:rPr lang="de-CH" dirty="0"/>
              <a:t>Veranstalter und Sponsoren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669BEC0-8FC0-7597-4F1B-1E0B35DED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© </a:t>
            </a:r>
            <a:r>
              <a:rPr lang="de-CH" dirty="0" err="1"/>
              <a:t>Swissolar</a:t>
            </a:r>
            <a:r>
              <a:rPr lang="de-CH" dirty="0"/>
              <a:t> | Max Hofstetter | Zürich, Oktober 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3D90946-B81C-C122-E49A-90B61A712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t>‹Nr.›</a:t>
            </a:fld>
            <a:endParaRPr lang="de-CH" dirty="0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39D9C5E5-EF9E-130F-A7EF-26693041F908}"/>
              </a:ext>
            </a:extLst>
          </p:cNvPr>
          <p:cNvSpPr txBox="1">
            <a:spLocks/>
          </p:cNvSpPr>
          <p:nvPr userDrawn="1"/>
        </p:nvSpPr>
        <p:spPr>
          <a:xfrm>
            <a:off x="397594" y="2492896"/>
            <a:ext cx="2109817" cy="22314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7000"/>
              </a:lnSpc>
              <a:spcBef>
                <a:spcPct val="0"/>
              </a:spcBef>
              <a:buNone/>
              <a:defRPr sz="3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CH" sz="1800" dirty="0">
                <a:solidFill>
                  <a:schemeClr val="tx1"/>
                </a:solidFill>
                <a:latin typeface="+mn-lt"/>
              </a:rPr>
              <a:t>Veranstalter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EAC5499A-158E-9905-96D7-E8A5BBC7C41F}"/>
              </a:ext>
            </a:extLst>
          </p:cNvPr>
          <p:cNvSpPr txBox="1">
            <a:spLocks/>
          </p:cNvSpPr>
          <p:nvPr userDrawn="1"/>
        </p:nvSpPr>
        <p:spPr>
          <a:xfrm>
            <a:off x="407985" y="4009890"/>
            <a:ext cx="2099426" cy="22314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7000"/>
              </a:lnSpc>
              <a:spcBef>
                <a:spcPct val="0"/>
              </a:spcBef>
              <a:buNone/>
              <a:defRPr sz="3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CH" sz="1800" dirty="0">
                <a:solidFill>
                  <a:schemeClr val="tx1"/>
                </a:solidFill>
                <a:latin typeface="+mn-lt"/>
              </a:rPr>
              <a:t>Patronatspartner</a:t>
            </a: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1C257138-45A0-3211-5794-FEAE7BB7D3DE}"/>
              </a:ext>
            </a:extLst>
          </p:cNvPr>
          <p:cNvSpPr txBox="1">
            <a:spLocks/>
          </p:cNvSpPr>
          <p:nvPr userDrawn="1"/>
        </p:nvSpPr>
        <p:spPr>
          <a:xfrm>
            <a:off x="407985" y="5445353"/>
            <a:ext cx="2099426" cy="22314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7000"/>
              </a:lnSpc>
              <a:spcBef>
                <a:spcPct val="0"/>
              </a:spcBef>
              <a:buNone/>
              <a:defRPr sz="3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CH" sz="1800" dirty="0">
                <a:solidFill>
                  <a:schemeClr val="tx1"/>
                </a:solidFill>
                <a:latin typeface="+mn-lt"/>
              </a:rPr>
              <a:t>Hauptsponsoren</a:t>
            </a:r>
          </a:p>
        </p:txBody>
      </p:sp>
      <p:cxnSp>
        <p:nvCxnSpPr>
          <p:cNvPr id="11" name="Gerade Verbindung 10">
            <a:extLst>
              <a:ext uri="{FF2B5EF4-FFF2-40B4-BE49-F238E27FC236}">
                <a16:creationId xmlns:a16="http://schemas.microsoft.com/office/drawing/2014/main" id="{002E3FEF-D95A-03B4-A1EB-B2479F6373B8}"/>
              </a:ext>
            </a:extLst>
          </p:cNvPr>
          <p:cNvCxnSpPr>
            <a:cxnSpLocks/>
          </p:cNvCxnSpPr>
          <p:nvPr userDrawn="1"/>
        </p:nvCxnSpPr>
        <p:spPr>
          <a:xfrm>
            <a:off x="407368" y="3428416"/>
            <a:ext cx="11376645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14">
            <a:extLst>
              <a:ext uri="{FF2B5EF4-FFF2-40B4-BE49-F238E27FC236}">
                <a16:creationId xmlns:a16="http://schemas.microsoft.com/office/drawing/2014/main" id="{238CAF24-9F9A-989A-B20F-33DD74C7AFFD}"/>
              </a:ext>
            </a:extLst>
          </p:cNvPr>
          <p:cNvCxnSpPr>
            <a:cxnSpLocks/>
          </p:cNvCxnSpPr>
          <p:nvPr userDrawn="1"/>
        </p:nvCxnSpPr>
        <p:spPr>
          <a:xfrm>
            <a:off x="407368" y="4869289"/>
            <a:ext cx="11376645" cy="0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Bildplatzhalter 20">
            <a:extLst>
              <a:ext uri="{FF2B5EF4-FFF2-40B4-BE49-F238E27FC236}">
                <a16:creationId xmlns:a16="http://schemas.microsoft.com/office/drawing/2014/main" id="{3CAD4B08-FCFC-5BCF-9A6C-EE7D4821605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21716" y="2060848"/>
            <a:ext cx="1794164" cy="561396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22" name="Bildplatzhalter 20">
            <a:extLst>
              <a:ext uri="{FF2B5EF4-FFF2-40B4-BE49-F238E27FC236}">
                <a16:creationId xmlns:a16="http://schemas.microsoft.com/office/drawing/2014/main" id="{B3835C85-77FB-3B21-2C6D-05DEB98692A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2060848"/>
            <a:ext cx="1794164" cy="561396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23" name="Bildplatzhalter 20">
            <a:extLst>
              <a:ext uri="{FF2B5EF4-FFF2-40B4-BE49-F238E27FC236}">
                <a16:creationId xmlns:a16="http://schemas.microsoft.com/office/drawing/2014/main" id="{E179718F-8951-ED90-3C1A-4EE99578CEE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82356" y="2081047"/>
            <a:ext cx="1794164" cy="561396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24" name="Bildplatzhalter 20">
            <a:extLst>
              <a:ext uri="{FF2B5EF4-FFF2-40B4-BE49-F238E27FC236}">
                <a16:creationId xmlns:a16="http://schemas.microsoft.com/office/drawing/2014/main" id="{2C9F5037-02E8-5461-224D-DB9B236A3BF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215680" y="2723588"/>
            <a:ext cx="1794164" cy="561396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25" name="Bildplatzhalter 20">
            <a:extLst>
              <a:ext uri="{FF2B5EF4-FFF2-40B4-BE49-F238E27FC236}">
                <a16:creationId xmlns:a16="http://schemas.microsoft.com/office/drawing/2014/main" id="{7CDA6817-2394-375F-0E25-C3DB8FCA8DD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100742" y="2723588"/>
            <a:ext cx="1794164" cy="561396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26" name="Bildplatzhalter 20">
            <a:extLst>
              <a:ext uri="{FF2B5EF4-FFF2-40B4-BE49-F238E27FC236}">
                <a16:creationId xmlns:a16="http://schemas.microsoft.com/office/drawing/2014/main" id="{CE69BDF9-DFD6-5608-5BFE-91259B97E86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982356" y="2713081"/>
            <a:ext cx="1794164" cy="561396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31" name="Bildplatzhalter 20">
            <a:extLst>
              <a:ext uri="{FF2B5EF4-FFF2-40B4-BE49-F238E27FC236}">
                <a16:creationId xmlns:a16="http://schemas.microsoft.com/office/drawing/2014/main" id="{E69DB464-4EF8-2012-41E6-4A9EA422604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215680" y="3868155"/>
            <a:ext cx="1794164" cy="561396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32" name="Bildplatzhalter 20">
            <a:extLst>
              <a:ext uri="{FF2B5EF4-FFF2-40B4-BE49-F238E27FC236}">
                <a16:creationId xmlns:a16="http://schemas.microsoft.com/office/drawing/2014/main" id="{2F6B878F-566B-DA26-796B-E2E8705D2F2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96000" y="3828389"/>
            <a:ext cx="1794164" cy="561396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33" name="Bildplatzhalter 20">
            <a:extLst>
              <a:ext uri="{FF2B5EF4-FFF2-40B4-BE49-F238E27FC236}">
                <a16:creationId xmlns:a16="http://schemas.microsoft.com/office/drawing/2014/main" id="{2088DA59-1194-E2A9-A7F8-9EE1AF7A266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982356" y="3828389"/>
            <a:ext cx="1794164" cy="561396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34" name="Bildplatzhalter 20">
            <a:extLst>
              <a:ext uri="{FF2B5EF4-FFF2-40B4-BE49-F238E27FC236}">
                <a16:creationId xmlns:a16="http://schemas.microsoft.com/office/drawing/2014/main" id="{5E5E579F-DFC2-8468-0D37-5AD0A4CEDBCA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215680" y="5315876"/>
            <a:ext cx="1794164" cy="561396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35" name="Bildplatzhalter 20">
            <a:extLst>
              <a:ext uri="{FF2B5EF4-FFF2-40B4-BE49-F238E27FC236}">
                <a16:creationId xmlns:a16="http://schemas.microsoft.com/office/drawing/2014/main" id="{BC5FB1AC-1A3B-A6CB-78D0-00B9DF691FB0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096000" y="5305477"/>
            <a:ext cx="1794164" cy="561396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36" name="Bildplatzhalter 20">
            <a:extLst>
              <a:ext uri="{FF2B5EF4-FFF2-40B4-BE49-F238E27FC236}">
                <a16:creationId xmlns:a16="http://schemas.microsoft.com/office/drawing/2014/main" id="{3369AD61-8C65-B19F-A4F6-07517031FDBF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982356" y="5305477"/>
            <a:ext cx="1794164" cy="561396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0464965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07" userDrawn="1">
          <p15:clr>
            <a:srgbClr val="A4A3A4"/>
          </p15:clr>
        </p15:guide>
        <p15:guide id="2" pos="2026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orient="horz" pos="845" userDrawn="1">
          <p15:clr>
            <a:srgbClr val="A4A3A4"/>
          </p15:clr>
        </p15:guide>
        <p15:guide id="5" pos="565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 ganzseiti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2850B627-E4F8-3F05-251B-C7D1F23CE32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1790478 w 12192000"/>
              <a:gd name="connsiteY0" fmla="*/ 4472939 h 6858000"/>
              <a:gd name="connsiteX1" fmla="*/ 1472337 w 12192000"/>
              <a:gd name="connsiteY1" fmla="*/ 4791080 h 6858000"/>
              <a:gd name="connsiteX2" fmla="*/ 1472337 w 12192000"/>
              <a:gd name="connsiteY2" fmla="*/ 6063606 h 6858000"/>
              <a:gd name="connsiteX3" fmla="*/ 1790478 w 12192000"/>
              <a:gd name="connsiteY3" fmla="*/ 6381747 h 6858000"/>
              <a:gd name="connsiteX4" fmla="*/ 10411858 w 12192000"/>
              <a:gd name="connsiteY4" fmla="*/ 6381747 h 6858000"/>
              <a:gd name="connsiteX5" fmla="*/ 10729999 w 12192000"/>
              <a:gd name="connsiteY5" fmla="*/ 6063606 h 6858000"/>
              <a:gd name="connsiteX6" fmla="*/ 10729999 w 12192000"/>
              <a:gd name="connsiteY6" fmla="*/ 4791080 h 6858000"/>
              <a:gd name="connsiteX7" fmla="*/ 10411858 w 12192000"/>
              <a:gd name="connsiteY7" fmla="*/ 4472939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1790478" y="4472939"/>
                </a:moveTo>
                <a:cubicBezTo>
                  <a:pt x="1614774" y="4472939"/>
                  <a:pt x="1472337" y="4615376"/>
                  <a:pt x="1472337" y="4791080"/>
                </a:cubicBezTo>
                <a:lnTo>
                  <a:pt x="1472337" y="6063606"/>
                </a:lnTo>
                <a:cubicBezTo>
                  <a:pt x="1472337" y="6239310"/>
                  <a:pt x="1614774" y="6381747"/>
                  <a:pt x="1790478" y="6381747"/>
                </a:cubicBezTo>
                <a:lnTo>
                  <a:pt x="10411858" y="6381747"/>
                </a:lnTo>
                <a:cubicBezTo>
                  <a:pt x="10587562" y="6381747"/>
                  <a:pt x="10729999" y="6239310"/>
                  <a:pt x="10729999" y="6063606"/>
                </a:cubicBezTo>
                <a:lnTo>
                  <a:pt x="10729999" y="4791080"/>
                </a:lnTo>
                <a:cubicBezTo>
                  <a:pt x="10729999" y="4615376"/>
                  <a:pt x="10587562" y="4472939"/>
                  <a:pt x="10411858" y="4472939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360000" tIns="360000" rIns="360000" bIns="360000">
            <a:noAutofit/>
          </a:bodyPr>
          <a:lstStyle>
            <a:lvl1pPr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5" name="Abgerundetes Rechteck 5">
            <a:extLst>
              <a:ext uri="{FF2B5EF4-FFF2-40B4-BE49-F238E27FC236}">
                <a16:creationId xmlns:a16="http://schemas.microsoft.com/office/drawing/2014/main" id="{03CC24F3-34FD-E823-8098-26AA8862A079}"/>
              </a:ext>
            </a:extLst>
          </p:cNvPr>
          <p:cNvSpPr/>
          <p:nvPr userDrawn="1"/>
        </p:nvSpPr>
        <p:spPr bwMode="gray">
          <a:xfrm>
            <a:off x="1472337" y="4472939"/>
            <a:ext cx="9257662" cy="1908808"/>
          </a:xfrm>
          <a:prstGeom prst="roundRect">
            <a:avLst/>
          </a:prstGeom>
          <a:solidFill>
            <a:srgbClr val="FFFFFF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22AFDAA-893B-FF56-FD0E-806C814544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82375" y="5861463"/>
            <a:ext cx="8821738" cy="319882"/>
          </a:xfrm>
        </p:spPr>
        <p:txBody>
          <a:bodyPr>
            <a:noAutofit/>
          </a:bodyPr>
          <a:lstStyle>
            <a:lvl1pPr marL="0" indent="0" algn="l">
              <a:buNone/>
              <a:defRPr sz="13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E54B12F7-796E-A349-1BF1-9AEAB18E3E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82373" y="4668457"/>
            <a:ext cx="8821738" cy="1116013"/>
          </a:xfrm>
        </p:spPr>
        <p:txBody>
          <a:bodyPr wrap="square">
            <a:noAutofit/>
          </a:bodyPr>
          <a:lstStyle>
            <a:lvl1pPr algn="l">
              <a:lnSpc>
                <a:spcPct val="89000"/>
              </a:lnSpc>
              <a:defRPr sz="4000"/>
            </a:lvl1pPr>
          </a:lstStyle>
          <a:p>
            <a:r>
              <a:rPr lang="de-CH" dirty="0"/>
              <a:t>Mastertitelformat </a:t>
            </a:r>
            <a:br>
              <a:rPr lang="de-CH" dirty="0"/>
            </a:br>
            <a:r>
              <a:rPr lang="de-CH" dirty="0"/>
              <a:t>bearbeiten</a:t>
            </a:r>
          </a:p>
        </p:txBody>
      </p:sp>
      <p:sp>
        <p:nvSpPr>
          <p:cNvPr id="28" name="Textplatzhalter 15">
            <a:extLst>
              <a:ext uri="{FF2B5EF4-FFF2-40B4-BE49-F238E27FC236}">
                <a16:creationId xmlns:a16="http://schemas.microsoft.com/office/drawing/2014/main" id="{865BF93A-E11F-D337-9DCA-8A1016B4A0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 rot="16200000">
            <a:off x="10413607" y="5011340"/>
            <a:ext cx="1908808" cy="832007"/>
          </a:xfrm>
        </p:spPr>
        <p:txBody>
          <a:bodyPr anchor="t" anchorCtr="0"/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5" name="Textplatzhalter 14">
            <a:extLst>
              <a:ext uri="{FF2B5EF4-FFF2-40B4-BE49-F238E27FC236}">
                <a16:creationId xmlns:a16="http://schemas.microsoft.com/office/drawing/2014/main" id="{9FD38CF8-3A38-B820-99BA-9FF32290B3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25107" y="334964"/>
            <a:ext cx="2625754" cy="385894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de-CH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23808452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34" userDrawn="1">
          <p15:clr>
            <a:srgbClr val="A4A3A4"/>
          </p15:clr>
        </p15:guide>
        <p15:guide id="2" orient="horz" pos="3680" userDrawn="1">
          <p15:clr>
            <a:srgbClr val="A4A3A4"/>
          </p15:clr>
        </p15:guide>
        <p15:guide id="3" orient="horz" pos="3884" userDrawn="1">
          <p15:clr>
            <a:srgbClr val="A4A3A4"/>
          </p15:clr>
        </p15:guide>
        <p15:guide id="4" orient="horz" pos="2931" userDrawn="1">
          <p15:clr>
            <a:srgbClr val="A4A3A4"/>
          </p15:clr>
        </p15:guide>
        <p15:guide id="5" pos="1050" userDrawn="1">
          <p15:clr>
            <a:srgbClr val="A4A3A4"/>
          </p15:clr>
        </p15:guide>
        <p15:guide id="6" pos="6607" userDrawn="1">
          <p15:clr>
            <a:srgbClr val="A4A3A4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D3F9A3-4B07-B4EB-111E-F4FBFCC83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000"/>
            </a:lvl1pPr>
          </a:lstStyle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669BEC0-8FC0-7597-4F1B-1E0B35DED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© </a:t>
            </a:r>
            <a:r>
              <a:rPr lang="de-CH" dirty="0" err="1"/>
              <a:t>Swissolar</a:t>
            </a:r>
            <a:r>
              <a:rPr lang="de-CH" dirty="0"/>
              <a:t> | Max Hofstetter | Zürich, Oktober 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3D90946-B81C-C122-E49A-90B61A712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t>‹Nr.›</a:t>
            </a:fld>
            <a:endParaRPr lang="de-CH" dirty="0"/>
          </a:p>
        </p:txBody>
      </p:sp>
      <p:sp>
        <p:nvSpPr>
          <p:cNvPr id="11" name="Inhaltsplatzhalter 10">
            <a:extLst>
              <a:ext uri="{FF2B5EF4-FFF2-40B4-BE49-F238E27FC236}">
                <a16:creationId xmlns:a16="http://schemas.microsoft.com/office/drawing/2014/main" id="{80AB1A6F-02CF-00C6-915C-C7CB214F808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19347" y="1916113"/>
            <a:ext cx="8556377" cy="4141787"/>
          </a:xfrm>
        </p:spPr>
        <p:txBody>
          <a:bodyPr/>
          <a:lstStyle/>
          <a:p>
            <a:pPr lvl="0"/>
            <a:r>
              <a:rPr lang="de-CH" dirty="0"/>
              <a:t>Lauftexte Titel 18pt</a:t>
            </a:r>
          </a:p>
          <a:p>
            <a:pPr lvl="1"/>
            <a:r>
              <a:rPr lang="de-CH" dirty="0"/>
              <a:t>Lauftexte 18pt</a:t>
            </a:r>
          </a:p>
          <a:p>
            <a:pPr lvl="2"/>
            <a:r>
              <a:rPr lang="de-CH" dirty="0"/>
              <a:t>Lauftexte 16pt</a:t>
            </a:r>
          </a:p>
          <a:p>
            <a:pPr lvl="3"/>
            <a:r>
              <a:rPr lang="de-CH" dirty="0"/>
              <a:t>Copyright und Bildinformationen</a:t>
            </a:r>
          </a:p>
          <a:p>
            <a:pPr lvl="4"/>
            <a:r>
              <a:rPr lang="de-CH" dirty="0"/>
              <a:t>Aufzählungszeichen</a:t>
            </a:r>
          </a:p>
        </p:txBody>
      </p:sp>
    </p:spTree>
    <p:extLst>
      <p:ext uri="{BB962C8B-B14F-4D97-AF65-F5344CB8AC3E}">
        <p14:creationId xmlns:p14="http://schemas.microsoft.com/office/powerpoint/2010/main" val="26730617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654" userDrawn="1">
          <p15:clr>
            <a:srgbClr val="A4A3A4"/>
          </p15:clr>
        </p15:guide>
        <p15:guide id="2" pos="1459" userDrawn="1">
          <p15:clr>
            <a:srgbClr val="A4A3A4"/>
          </p15:clr>
        </p15:guide>
        <p15:guide id="3" orient="horz" pos="1207" userDrawn="1">
          <p15:clr>
            <a:srgbClr val="A4A3A4"/>
          </p15:clr>
        </p15:guide>
        <p15:guide id="4" orient="horz" pos="799" userDrawn="1">
          <p15:clr>
            <a:srgbClr val="A4A3A4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669BEC0-8FC0-7597-4F1B-1E0B35DED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© </a:t>
            </a:r>
            <a:r>
              <a:rPr lang="de-CH" dirty="0" err="1"/>
              <a:t>Swissolar</a:t>
            </a:r>
            <a:r>
              <a:rPr lang="de-CH" dirty="0"/>
              <a:t> | Max Hofstetter | Zürich, Oktober 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3D90946-B81C-C122-E49A-90B61A712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t>‹Nr.›</a:t>
            </a:fld>
            <a:endParaRPr lang="de-CH" dirty="0"/>
          </a:p>
        </p:txBody>
      </p:sp>
      <p:sp>
        <p:nvSpPr>
          <p:cNvPr id="11" name="Inhaltsplatzhalter 10">
            <a:extLst>
              <a:ext uri="{FF2B5EF4-FFF2-40B4-BE49-F238E27FC236}">
                <a16:creationId xmlns:a16="http://schemas.microsoft.com/office/drawing/2014/main" id="{80AB1A6F-02CF-00C6-915C-C7CB214F808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07988" y="1916113"/>
            <a:ext cx="7848252" cy="4141787"/>
          </a:xfrm>
        </p:spPr>
        <p:txBody>
          <a:bodyPr/>
          <a:lstStyle>
            <a:lvl1pPr>
              <a:lnSpc>
                <a:spcPct val="100000"/>
              </a:lnSpc>
              <a:spcAft>
                <a:spcPts val="800"/>
              </a:spcAft>
              <a:defRPr sz="1800"/>
            </a:lvl1pPr>
            <a:lvl2pPr>
              <a:defRPr sz="1800">
                <a:latin typeface="+mn-lt"/>
              </a:defRPr>
            </a:lvl2pPr>
            <a:lvl3pPr>
              <a:defRPr sz="1600"/>
            </a:lvl3pPr>
            <a:lvl4pPr>
              <a:defRPr sz="1000"/>
            </a:lvl4pPr>
            <a:lvl5pPr marL="285750" indent="-285750">
              <a:buFont typeface="Symbol" pitchFamily="2" charset="2"/>
              <a:buChar char="-"/>
              <a:defRPr sz="18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Bildplatzhalter 11">
            <a:extLst>
              <a:ext uri="{FF2B5EF4-FFF2-40B4-BE49-F238E27FC236}">
                <a16:creationId xmlns:a16="http://schemas.microsoft.com/office/drawing/2014/main" id="{A048BA40-DAF5-D1BD-1734-F19E6C304EB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975725" y="1910256"/>
            <a:ext cx="2819967" cy="3606307"/>
          </a:xfrm>
          <a:noFill/>
        </p:spPr>
        <p:txBody>
          <a:bodyPr/>
          <a:lstStyle>
            <a:lvl1pPr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8" name="Textplatzhalter 15">
            <a:extLst>
              <a:ext uri="{FF2B5EF4-FFF2-40B4-BE49-F238E27FC236}">
                <a16:creationId xmlns:a16="http://schemas.microsoft.com/office/drawing/2014/main" id="{86EB08FF-6D6B-415C-46B2-E8CFBED4CD2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964045" y="5589589"/>
            <a:ext cx="2819967" cy="468312"/>
          </a:xfrm>
        </p:spPr>
        <p:txBody>
          <a:bodyPr anchor="t" anchorCtr="0"/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2BDC38F4-39AE-9AD2-6D78-A28DAEAA8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7" y="296862"/>
            <a:ext cx="11376026" cy="932139"/>
          </a:xfrm>
        </p:spPr>
        <p:txBody>
          <a:bodyPr/>
          <a:lstStyle>
            <a:lvl1pPr>
              <a:defRPr sz="3000"/>
            </a:lvl1pPr>
          </a:lstStyle>
          <a:p>
            <a:r>
              <a:rPr lang="de-DE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9563530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49" userDrawn="1">
          <p15:clr>
            <a:srgbClr val="A4A3A4"/>
          </p15:clr>
        </p15:guide>
        <p15:guide id="2" orient="horz" pos="3521" userDrawn="1">
          <p15:clr>
            <a:srgbClr val="A4A3A4"/>
          </p15:clr>
        </p15:guide>
        <p15:guide id="3" orient="horz" pos="3475" userDrawn="1">
          <p15:clr>
            <a:srgbClr val="A4A3A4"/>
          </p15:clr>
        </p15:guide>
        <p15:guide id="4" pos="5042" userDrawn="1">
          <p15:clr>
            <a:srgbClr val="A4A3A4"/>
          </p15:clr>
        </p15:guide>
        <p15:guide id="5" pos="5654" userDrawn="1">
          <p15:clr>
            <a:srgbClr val="A4A3A4"/>
          </p15:clr>
        </p15:guide>
        <p15:guide id="6" orient="horz" pos="1207" userDrawn="1">
          <p15:clr>
            <a:srgbClr val="A4A3A4"/>
          </p15:clr>
        </p15:guide>
        <p15:guide id="7" orient="horz" pos="799" userDrawn="1">
          <p15:clr>
            <a:srgbClr val="A4A3A4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Inhalt zwei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D3F9A3-4B07-B4EB-111E-F4FBFCC83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669BEC0-8FC0-7597-4F1B-1E0B35DED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© </a:t>
            </a:r>
            <a:r>
              <a:rPr lang="de-CH" dirty="0" err="1"/>
              <a:t>Swissolar</a:t>
            </a:r>
            <a:r>
              <a:rPr lang="de-CH" dirty="0"/>
              <a:t> | Max Hofstetter | Zürich, Oktober 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3D90946-B81C-C122-E49A-90B61A712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t>‹Nr.›</a:t>
            </a:fld>
            <a:endParaRPr lang="de-CH" dirty="0"/>
          </a:p>
        </p:txBody>
      </p:sp>
      <p:sp>
        <p:nvSpPr>
          <p:cNvPr id="7" name="Inhaltsplatzhalter 10">
            <a:extLst>
              <a:ext uri="{FF2B5EF4-FFF2-40B4-BE49-F238E27FC236}">
                <a16:creationId xmlns:a16="http://schemas.microsoft.com/office/drawing/2014/main" id="{E01033AD-FEBE-AB25-1BAD-670D1CE774A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240015" y="1909170"/>
            <a:ext cx="5541941" cy="4141787"/>
          </a:xfrm>
        </p:spPr>
        <p:txBody>
          <a:bodyPr/>
          <a:lstStyle/>
          <a:p>
            <a:pPr lvl="0"/>
            <a:r>
              <a:rPr lang="de-CH" dirty="0"/>
              <a:t>Lauftexte Titel 18pt</a:t>
            </a:r>
          </a:p>
          <a:p>
            <a:pPr lvl="1"/>
            <a:r>
              <a:rPr lang="de-CH" dirty="0"/>
              <a:t>Lauftexte 18pt</a:t>
            </a:r>
          </a:p>
          <a:p>
            <a:pPr lvl="2"/>
            <a:r>
              <a:rPr lang="de-CH" dirty="0"/>
              <a:t>Lauftexte 16pt</a:t>
            </a:r>
          </a:p>
          <a:p>
            <a:pPr lvl="3"/>
            <a:r>
              <a:rPr lang="de-CH" dirty="0"/>
              <a:t>Copyright und Bildinformationen</a:t>
            </a:r>
          </a:p>
          <a:p>
            <a:pPr lvl="4"/>
            <a:r>
              <a:rPr lang="de-CH" dirty="0"/>
              <a:t>Aufzählungszeichen</a:t>
            </a:r>
          </a:p>
        </p:txBody>
      </p:sp>
      <p:sp>
        <p:nvSpPr>
          <p:cNvPr id="8" name="Inhaltsplatzhalter 10">
            <a:extLst>
              <a:ext uri="{FF2B5EF4-FFF2-40B4-BE49-F238E27FC236}">
                <a16:creationId xmlns:a16="http://schemas.microsoft.com/office/drawing/2014/main" id="{CDD8A23E-F8EA-8A8C-2437-42CBE067B585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10045" y="1909170"/>
            <a:ext cx="5541941" cy="4141787"/>
          </a:xfrm>
        </p:spPr>
        <p:txBody>
          <a:bodyPr/>
          <a:lstStyle/>
          <a:p>
            <a:pPr lvl="0"/>
            <a:r>
              <a:rPr lang="de-CH" dirty="0"/>
              <a:t>Lauftexte Titel 18pt</a:t>
            </a:r>
          </a:p>
          <a:p>
            <a:pPr lvl="1"/>
            <a:r>
              <a:rPr lang="de-CH" dirty="0"/>
              <a:t>Lauftexte 18pt</a:t>
            </a:r>
          </a:p>
          <a:p>
            <a:pPr lvl="2"/>
            <a:r>
              <a:rPr lang="de-CH" dirty="0"/>
              <a:t>Lauftexte 16pt</a:t>
            </a:r>
          </a:p>
          <a:p>
            <a:pPr lvl="3"/>
            <a:r>
              <a:rPr lang="de-CH" dirty="0"/>
              <a:t>Copyright und Bildinformationen</a:t>
            </a:r>
          </a:p>
          <a:p>
            <a:pPr lvl="4"/>
            <a:r>
              <a:rPr lang="de-CH" dirty="0"/>
              <a:t>Aufzählungszeichen</a:t>
            </a:r>
          </a:p>
        </p:txBody>
      </p:sp>
    </p:spTree>
    <p:extLst>
      <p:ext uri="{BB962C8B-B14F-4D97-AF65-F5344CB8AC3E}">
        <p14:creationId xmlns:p14="http://schemas.microsoft.com/office/powerpoint/2010/main" val="14798432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0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089" userDrawn="1">
          <p15:clr>
            <a:srgbClr val="A4A3A4"/>
          </p15:clr>
        </p15:guide>
        <p15:guide id="4" orient="horz" pos="799" userDrawn="1">
          <p15:clr>
            <a:srgbClr val="A4A3A4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Inhalt drei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D3F9A3-4B07-B4EB-111E-F4FBFCC83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669BEC0-8FC0-7597-4F1B-1E0B35DED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© </a:t>
            </a:r>
            <a:r>
              <a:rPr lang="de-CH" dirty="0" err="1"/>
              <a:t>Swissolar</a:t>
            </a:r>
            <a:r>
              <a:rPr lang="de-CH" dirty="0"/>
              <a:t> | Max Hofstetter | Zürich, Oktober 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3D90946-B81C-C122-E49A-90B61A712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t>‹Nr.›</a:t>
            </a:fld>
            <a:endParaRPr lang="de-CH" dirty="0"/>
          </a:p>
        </p:txBody>
      </p:sp>
      <p:sp>
        <p:nvSpPr>
          <p:cNvPr id="11" name="Inhaltsplatzhalter 10">
            <a:extLst>
              <a:ext uri="{FF2B5EF4-FFF2-40B4-BE49-F238E27FC236}">
                <a16:creationId xmlns:a16="http://schemas.microsoft.com/office/drawing/2014/main" id="{80AB1A6F-02CF-00C6-915C-C7CB214F808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07368" y="1916113"/>
            <a:ext cx="2663676" cy="4141787"/>
          </a:xfrm>
        </p:spPr>
        <p:txBody>
          <a:bodyPr/>
          <a:lstStyle/>
          <a:p>
            <a:pPr lvl="0"/>
            <a:r>
              <a:rPr lang="de-CH" dirty="0"/>
              <a:t>Lauftexte Titel 18pt</a:t>
            </a:r>
          </a:p>
          <a:p>
            <a:pPr lvl="1"/>
            <a:r>
              <a:rPr lang="de-CH" dirty="0"/>
              <a:t>Lauftexte 18pt</a:t>
            </a:r>
          </a:p>
          <a:p>
            <a:pPr lvl="2"/>
            <a:r>
              <a:rPr lang="de-CH" dirty="0"/>
              <a:t>Lauftexte 16pt</a:t>
            </a:r>
          </a:p>
          <a:p>
            <a:pPr lvl="3"/>
            <a:r>
              <a:rPr lang="de-CH" dirty="0"/>
              <a:t>Copyright und Bildinformationen</a:t>
            </a:r>
          </a:p>
          <a:p>
            <a:pPr lvl="4"/>
            <a:r>
              <a:rPr lang="de-CH" dirty="0"/>
              <a:t>Aufzählungszeichen</a:t>
            </a:r>
          </a:p>
        </p:txBody>
      </p:sp>
      <p:sp>
        <p:nvSpPr>
          <p:cNvPr id="12" name="Inhaltsplatzhalter 10">
            <a:extLst>
              <a:ext uri="{FF2B5EF4-FFF2-40B4-BE49-F238E27FC236}">
                <a16:creationId xmlns:a16="http://schemas.microsoft.com/office/drawing/2014/main" id="{8FE389B0-9D50-88F0-1695-3087B7B5C2D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144393" y="1918901"/>
            <a:ext cx="2735709" cy="4141787"/>
          </a:xfrm>
        </p:spPr>
        <p:txBody>
          <a:bodyPr/>
          <a:lstStyle/>
          <a:p>
            <a:pPr lvl="0"/>
            <a:r>
              <a:rPr lang="de-CH" dirty="0"/>
              <a:t>Lauftexte Titel 18pt</a:t>
            </a:r>
          </a:p>
          <a:p>
            <a:pPr lvl="1"/>
            <a:r>
              <a:rPr lang="de-CH" dirty="0"/>
              <a:t>Lauftexte 18pt</a:t>
            </a:r>
          </a:p>
          <a:p>
            <a:pPr lvl="2"/>
            <a:r>
              <a:rPr lang="de-CH" dirty="0"/>
              <a:t>Lauftexte 16pt</a:t>
            </a:r>
          </a:p>
          <a:p>
            <a:pPr lvl="3"/>
            <a:r>
              <a:rPr lang="de-CH" dirty="0"/>
              <a:t>Copyright und Bildinformationen</a:t>
            </a:r>
          </a:p>
          <a:p>
            <a:pPr lvl="4"/>
            <a:r>
              <a:rPr lang="de-CH" dirty="0"/>
              <a:t>Aufzählungszeichen</a:t>
            </a:r>
          </a:p>
        </p:txBody>
      </p:sp>
      <p:sp>
        <p:nvSpPr>
          <p:cNvPr id="7" name="Inhaltsplatzhalter 10">
            <a:extLst>
              <a:ext uri="{FF2B5EF4-FFF2-40B4-BE49-F238E27FC236}">
                <a16:creationId xmlns:a16="http://schemas.microsoft.com/office/drawing/2014/main" id="{4E8E2695-7260-31F8-F7CB-934605035802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239864" y="1916113"/>
            <a:ext cx="2735709" cy="4141787"/>
          </a:xfrm>
        </p:spPr>
        <p:txBody>
          <a:bodyPr/>
          <a:lstStyle/>
          <a:p>
            <a:pPr lvl="0"/>
            <a:r>
              <a:rPr lang="de-CH" dirty="0"/>
              <a:t>Lauftexte Titel 18pt</a:t>
            </a:r>
          </a:p>
          <a:p>
            <a:pPr lvl="1"/>
            <a:r>
              <a:rPr lang="de-CH" dirty="0"/>
              <a:t>Lauftexte 18pt</a:t>
            </a:r>
          </a:p>
          <a:p>
            <a:pPr lvl="2"/>
            <a:r>
              <a:rPr lang="de-CH" dirty="0"/>
              <a:t>Lauftexte 16pt</a:t>
            </a:r>
          </a:p>
          <a:p>
            <a:pPr lvl="3"/>
            <a:r>
              <a:rPr lang="de-CH" dirty="0"/>
              <a:t>Copyright und Bildinformationen</a:t>
            </a:r>
          </a:p>
          <a:p>
            <a:pPr lvl="4"/>
            <a:r>
              <a:rPr lang="de-CH" dirty="0"/>
              <a:t>Aufzählungszeichen</a:t>
            </a:r>
          </a:p>
        </p:txBody>
      </p:sp>
      <p:sp>
        <p:nvSpPr>
          <p:cNvPr id="3" name="Inhaltsplatzhalter 10">
            <a:extLst>
              <a:ext uri="{FF2B5EF4-FFF2-40B4-BE49-F238E27FC236}">
                <a16:creationId xmlns:a16="http://schemas.microsoft.com/office/drawing/2014/main" id="{A57ED7F9-E421-348F-E871-F558F4E06EFA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9048923" y="1916112"/>
            <a:ext cx="2735709" cy="4141787"/>
          </a:xfrm>
        </p:spPr>
        <p:txBody>
          <a:bodyPr/>
          <a:lstStyle/>
          <a:p>
            <a:pPr lvl="0"/>
            <a:r>
              <a:rPr lang="de-CH" dirty="0"/>
              <a:t>Lauftexte Titel 18pt</a:t>
            </a:r>
          </a:p>
          <a:p>
            <a:pPr lvl="1"/>
            <a:r>
              <a:rPr lang="de-CH" dirty="0"/>
              <a:t>Lauftexte 18pt</a:t>
            </a:r>
          </a:p>
          <a:p>
            <a:pPr lvl="2"/>
            <a:r>
              <a:rPr lang="de-CH" dirty="0"/>
              <a:t>Lauftexte 16pt</a:t>
            </a:r>
          </a:p>
          <a:p>
            <a:pPr lvl="3"/>
            <a:r>
              <a:rPr lang="de-CH" dirty="0"/>
              <a:t>Copyright und Bildinformationen</a:t>
            </a:r>
          </a:p>
          <a:p>
            <a:pPr lvl="4"/>
            <a:r>
              <a:rPr lang="de-CH" dirty="0"/>
              <a:t>Aufzählungszeichen</a:t>
            </a:r>
          </a:p>
        </p:txBody>
      </p:sp>
    </p:spTree>
    <p:extLst>
      <p:ext uri="{BB962C8B-B14F-4D97-AF65-F5344CB8AC3E}">
        <p14:creationId xmlns:p14="http://schemas.microsoft.com/office/powerpoint/2010/main" val="38628953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07" userDrawn="1">
          <p15:clr>
            <a:srgbClr val="A4A3A4"/>
          </p15:clr>
        </p15:guide>
        <p15:guide id="2" pos="2026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pos="5654" userDrawn="1">
          <p15:clr>
            <a:srgbClr val="A4A3A4"/>
          </p15:clr>
        </p15:guide>
        <p15:guide id="5" pos="7423" userDrawn="1">
          <p15:clr>
            <a:srgbClr val="A4A3A4"/>
          </p15:clr>
        </p15:guide>
        <p15:guide id="6" orient="horz" pos="799" userDrawn="1">
          <p15:clr>
            <a:srgbClr val="A4A3A4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Inhalt fünf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D3F9A3-4B07-B4EB-111E-F4FBFCC83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669BEC0-8FC0-7597-4F1B-1E0B35DED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© </a:t>
            </a:r>
            <a:r>
              <a:rPr lang="de-CH" dirty="0" err="1"/>
              <a:t>Swissolar</a:t>
            </a:r>
            <a:r>
              <a:rPr lang="de-CH" dirty="0"/>
              <a:t> | Max Hofstetter | Zürich, Oktober 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3D90946-B81C-C122-E49A-90B61A712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t>‹Nr.›</a:t>
            </a:fld>
            <a:endParaRPr lang="de-CH" dirty="0"/>
          </a:p>
        </p:txBody>
      </p:sp>
      <p:sp>
        <p:nvSpPr>
          <p:cNvPr id="11" name="Inhaltsplatzhalter 10">
            <a:extLst>
              <a:ext uri="{FF2B5EF4-FFF2-40B4-BE49-F238E27FC236}">
                <a16:creationId xmlns:a16="http://schemas.microsoft.com/office/drawing/2014/main" id="{80AB1A6F-02CF-00C6-915C-C7CB214F808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07989" y="1916113"/>
            <a:ext cx="1943099" cy="4141787"/>
          </a:xfrm>
        </p:spPr>
        <p:txBody>
          <a:bodyPr rIns="0"/>
          <a:lstStyle/>
          <a:p>
            <a:pPr lvl="0"/>
            <a:r>
              <a:rPr lang="de-CH" dirty="0"/>
              <a:t>Lauftexte Titel 18pt</a:t>
            </a:r>
          </a:p>
          <a:p>
            <a:pPr lvl="1"/>
            <a:r>
              <a:rPr lang="de-CH" dirty="0"/>
              <a:t>Lauftexte 18pt</a:t>
            </a:r>
          </a:p>
          <a:p>
            <a:pPr lvl="2"/>
            <a:r>
              <a:rPr lang="de-CH" dirty="0"/>
              <a:t>Lauftexte 16pt</a:t>
            </a:r>
          </a:p>
          <a:p>
            <a:pPr lvl="3"/>
            <a:r>
              <a:rPr lang="de-CH" dirty="0"/>
              <a:t>Copyright und Bildinformationen</a:t>
            </a:r>
          </a:p>
          <a:p>
            <a:pPr lvl="4"/>
            <a:r>
              <a:rPr lang="de-CH" dirty="0"/>
              <a:t>Aufzählungszeichen</a:t>
            </a:r>
          </a:p>
        </p:txBody>
      </p:sp>
      <p:sp>
        <p:nvSpPr>
          <p:cNvPr id="7" name="Inhaltsplatzhalter 10">
            <a:extLst>
              <a:ext uri="{FF2B5EF4-FFF2-40B4-BE49-F238E27FC236}">
                <a16:creationId xmlns:a16="http://schemas.microsoft.com/office/drawing/2014/main" id="{03ACEEAD-20DA-BA7F-C419-05555ABBD0E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9840911" y="1916113"/>
            <a:ext cx="1943100" cy="4141787"/>
          </a:xfrm>
        </p:spPr>
        <p:txBody>
          <a:bodyPr rIns="0"/>
          <a:lstStyle/>
          <a:p>
            <a:pPr lvl="0"/>
            <a:r>
              <a:rPr lang="de-CH" dirty="0"/>
              <a:t>Lauftexte Titel 18pt</a:t>
            </a:r>
          </a:p>
          <a:p>
            <a:pPr lvl="1"/>
            <a:r>
              <a:rPr lang="de-CH" dirty="0"/>
              <a:t>Lauftexte 18pt</a:t>
            </a:r>
          </a:p>
          <a:p>
            <a:pPr lvl="2"/>
            <a:r>
              <a:rPr lang="de-CH" dirty="0"/>
              <a:t>Lauftexte 16pt</a:t>
            </a:r>
          </a:p>
          <a:p>
            <a:pPr lvl="3"/>
            <a:r>
              <a:rPr lang="de-CH" dirty="0"/>
              <a:t>Copyright und Bildinformationen</a:t>
            </a:r>
          </a:p>
          <a:p>
            <a:pPr lvl="4"/>
            <a:r>
              <a:rPr lang="de-CH" dirty="0"/>
              <a:t>Aufzählungszeichen</a:t>
            </a:r>
          </a:p>
        </p:txBody>
      </p:sp>
      <p:sp>
        <p:nvSpPr>
          <p:cNvPr id="12" name="Inhaltsplatzhalter 10">
            <a:extLst>
              <a:ext uri="{FF2B5EF4-FFF2-40B4-BE49-F238E27FC236}">
                <a16:creationId xmlns:a16="http://schemas.microsoft.com/office/drawing/2014/main" id="{DFB8F301-63EB-D63D-0E33-B27EA9BFCAED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2756298" y="1916113"/>
            <a:ext cx="1944687" cy="4141787"/>
          </a:xfrm>
        </p:spPr>
        <p:txBody>
          <a:bodyPr rIns="0"/>
          <a:lstStyle/>
          <a:p>
            <a:pPr lvl="0"/>
            <a:r>
              <a:rPr lang="de-CH" dirty="0"/>
              <a:t>Lauftexte Titel 18pt</a:t>
            </a:r>
          </a:p>
          <a:p>
            <a:pPr lvl="1"/>
            <a:r>
              <a:rPr lang="de-CH" dirty="0"/>
              <a:t>Lauftexte 18pt</a:t>
            </a:r>
          </a:p>
          <a:p>
            <a:pPr lvl="2"/>
            <a:r>
              <a:rPr lang="de-CH" dirty="0"/>
              <a:t>Lauftexte 16pt</a:t>
            </a:r>
          </a:p>
          <a:p>
            <a:pPr lvl="3"/>
            <a:r>
              <a:rPr lang="de-CH" dirty="0"/>
              <a:t>Copyright und Bildinformationen</a:t>
            </a:r>
          </a:p>
          <a:p>
            <a:pPr lvl="4"/>
            <a:r>
              <a:rPr lang="de-CH" dirty="0"/>
              <a:t>Aufzählungszeichen</a:t>
            </a:r>
          </a:p>
        </p:txBody>
      </p:sp>
      <p:sp>
        <p:nvSpPr>
          <p:cNvPr id="13" name="Inhaltsplatzhalter 10">
            <a:extLst>
              <a:ext uri="{FF2B5EF4-FFF2-40B4-BE49-F238E27FC236}">
                <a16:creationId xmlns:a16="http://schemas.microsoft.com/office/drawing/2014/main" id="{C3700FD8-5B79-E470-99B7-32822381A916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492605" y="1916113"/>
            <a:ext cx="1943097" cy="4141787"/>
          </a:xfrm>
        </p:spPr>
        <p:txBody>
          <a:bodyPr rIns="0"/>
          <a:lstStyle/>
          <a:p>
            <a:pPr lvl="0"/>
            <a:r>
              <a:rPr lang="de-CH" dirty="0"/>
              <a:t>Lauftexte Titel 18pt</a:t>
            </a:r>
          </a:p>
          <a:p>
            <a:pPr lvl="1"/>
            <a:r>
              <a:rPr lang="de-CH" dirty="0"/>
              <a:t>Lauftexte 18pt</a:t>
            </a:r>
          </a:p>
          <a:p>
            <a:pPr lvl="2"/>
            <a:r>
              <a:rPr lang="de-CH" dirty="0"/>
              <a:t>Lauftexte 16pt</a:t>
            </a:r>
          </a:p>
          <a:p>
            <a:pPr lvl="3"/>
            <a:r>
              <a:rPr lang="de-CH" dirty="0"/>
              <a:t>Copyright und Bildinformationen</a:t>
            </a:r>
          </a:p>
          <a:p>
            <a:pPr lvl="4"/>
            <a:r>
              <a:rPr lang="de-CH" dirty="0"/>
              <a:t>Aufzählungszeichen</a:t>
            </a:r>
          </a:p>
        </p:txBody>
      </p:sp>
      <p:sp>
        <p:nvSpPr>
          <p:cNvPr id="14" name="Inhaltsplatzhalter 10">
            <a:extLst>
              <a:ext uri="{FF2B5EF4-FFF2-40B4-BE49-F238E27FC236}">
                <a16:creationId xmlns:a16="http://schemas.microsoft.com/office/drawing/2014/main" id="{360700F1-3456-A55B-DC22-C3E808B8636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5106195" y="1916113"/>
            <a:ext cx="1981200" cy="4141787"/>
          </a:xfrm>
        </p:spPr>
        <p:txBody>
          <a:bodyPr rIns="0"/>
          <a:lstStyle/>
          <a:p>
            <a:pPr lvl="0"/>
            <a:r>
              <a:rPr lang="de-CH" dirty="0"/>
              <a:t>Lauftexte Titel 18pt</a:t>
            </a:r>
          </a:p>
          <a:p>
            <a:pPr lvl="1"/>
            <a:r>
              <a:rPr lang="de-CH" dirty="0"/>
              <a:t>Lauftexte 18pt</a:t>
            </a:r>
          </a:p>
          <a:p>
            <a:pPr lvl="2"/>
            <a:r>
              <a:rPr lang="de-CH" dirty="0"/>
              <a:t>Lauftexte 16pt</a:t>
            </a:r>
          </a:p>
          <a:p>
            <a:pPr lvl="3"/>
            <a:r>
              <a:rPr lang="de-CH" dirty="0"/>
              <a:t>Copyright und Bildinformationen</a:t>
            </a:r>
          </a:p>
          <a:p>
            <a:pPr lvl="4"/>
            <a:r>
              <a:rPr lang="de-CH" dirty="0"/>
              <a:t>Aufzählungszeichen</a:t>
            </a:r>
          </a:p>
        </p:txBody>
      </p:sp>
    </p:spTree>
    <p:extLst>
      <p:ext uri="{BB962C8B-B14F-4D97-AF65-F5344CB8AC3E}">
        <p14:creationId xmlns:p14="http://schemas.microsoft.com/office/powerpoint/2010/main" val="3956026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07" userDrawn="1">
          <p15:clr>
            <a:srgbClr val="A4A3A4"/>
          </p15:clr>
        </p15:guide>
        <p15:guide id="2" pos="3114" userDrawn="1">
          <p15:clr>
            <a:srgbClr val="A4A3A4"/>
          </p15:clr>
        </p15:guide>
        <p15:guide id="3" pos="2910" userDrawn="1">
          <p15:clr>
            <a:srgbClr val="A4A3A4"/>
          </p15:clr>
        </p15:guide>
        <p15:guide id="4" pos="1685" userDrawn="1">
          <p15:clr>
            <a:srgbClr val="A4A3A4"/>
          </p15:clr>
        </p15:guide>
        <p15:guide id="5" pos="1481" userDrawn="1">
          <p15:clr>
            <a:srgbClr val="A4A3A4"/>
          </p15:clr>
        </p15:guide>
        <p15:guide id="6" pos="4362" userDrawn="1">
          <p15:clr>
            <a:srgbClr val="A4A3A4"/>
          </p15:clr>
        </p15:guide>
        <p15:guide id="7" pos="4566" userDrawn="1">
          <p15:clr>
            <a:srgbClr val="A4A3A4"/>
          </p15:clr>
        </p15:guide>
        <p15:guide id="8" pos="5790" userDrawn="1">
          <p15:clr>
            <a:srgbClr val="A4A3A4"/>
          </p15:clr>
        </p15:guide>
        <p15:guide id="9" pos="5995" userDrawn="1">
          <p15:clr>
            <a:srgbClr val="A4A3A4"/>
          </p15:clr>
        </p15:guide>
        <p15:guide id="10" pos="7219" userDrawn="1">
          <p15:clr>
            <a:srgbClr val="A4A3A4"/>
          </p15:clr>
        </p15:guide>
        <p15:guide id="11" orient="horz" pos="799" userDrawn="1">
          <p15:clr>
            <a:srgbClr val="A4A3A4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Inhalt sechs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D3F9A3-4B07-B4EB-111E-F4FBFCC83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669BEC0-8FC0-7597-4F1B-1E0B35DED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© </a:t>
            </a:r>
            <a:r>
              <a:rPr lang="de-CH" dirty="0" err="1"/>
              <a:t>Swissolar</a:t>
            </a:r>
            <a:r>
              <a:rPr lang="de-CH" dirty="0"/>
              <a:t> | Max Hofstetter | Zürich, Oktober 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3D90946-B81C-C122-E49A-90B61A712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t>‹Nr.›</a:t>
            </a:fld>
            <a:endParaRPr lang="de-CH" dirty="0"/>
          </a:p>
        </p:txBody>
      </p:sp>
      <p:sp>
        <p:nvSpPr>
          <p:cNvPr id="7" name="Inhaltsplatzhalter 10">
            <a:extLst>
              <a:ext uri="{FF2B5EF4-FFF2-40B4-BE49-F238E27FC236}">
                <a16:creationId xmlns:a16="http://schemas.microsoft.com/office/drawing/2014/main" id="{F9A58380-0D5F-CCD4-E0E6-E0DD8F45BAF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291054" y="1916113"/>
            <a:ext cx="1512888" cy="4141787"/>
          </a:xfrm>
        </p:spPr>
        <p:txBody>
          <a:bodyPr rIns="0"/>
          <a:lstStyle/>
          <a:p>
            <a:pPr lvl="0"/>
            <a:r>
              <a:rPr lang="de-CH" dirty="0"/>
              <a:t>Lauftexte Titel 18pt</a:t>
            </a:r>
          </a:p>
          <a:p>
            <a:pPr lvl="1"/>
            <a:r>
              <a:rPr lang="de-CH" dirty="0"/>
              <a:t>Lauftexte 18pt</a:t>
            </a:r>
          </a:p>
          <a:p>
            <a:pPr lvl="2"/>
            <a:r>
              <a:rPr lang="de-CH" dirty="0"/>
              <a:t>Lauftexte 16pt</a:t>
            </a:r>
          </a:p>
          <a:p>
            <a:pPr lvl="3"/>
            <a:r>
              <a:rPr lang="de-CH" dirty="0"/>
              <a:t>Copyright und Bildinformationen</a:t>
            </a:r>
          </a:p>
          <a:p>
            <a:pPr lvl="4"/>
            <a:r>
              <a:rPr lang="de-CH" dirty="0"/>
              <a:t>Aufzählungszeichen</a:t>
            </a:r>
          </a:p>
        </p:txBody>
      </p:sp>
      <p:sp>
        <p:nvSpPr>
          <p:cNvPr id="12" name="Inhaltsplatzhalter 10">
            <a:extLst>
              <a:ext uri="{FF2B5EF4-FFF2-40B4-BE49-F238E27FC236}">
                <a16:creationId xmlns:a16="http://schemas.microsoft.com/office/drawing/2014/main" id="{B949F664-2AB3-DE3C-E922-15D5F243834E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0271744" y="1916113"/>
            <a:ext cx="1512888" cy="4141787"/>
          </a:xfrm>
        </p:spPr>
        <p:txBody>
          <a:bodyPr rIns="0"/>
          <a:lstStyle/>
          <a:p>
            <a:pPr lvl="0"/>
            <a:r>
              <a:rPr lang="de-CH" dirty="0"/>
              <a:t>Lauftexte Titel 18pt</a:t>
            </a:r>
          </a:p>
          <a:p>
            <a:pPr lvl="1"/>
            <a:r>
              <a:rPr lang="de-CH" dirty="0"/>
              <a:t>Lauftexte 18pt</a:t>
            </a:r>
          </a:p>
          <a:p>
            <a:pPr lvl="2"/>
            <a:r>
              <a:rPr lang="de-CH" dirty="0"/>
              <a:t>Lauftexte 16pt</a:t>
            </a:r>
          </a:p>
          <a:p>
            <a:pPr lvl="3"/>
            <a:r>
              <a:rPr lang="de-CH" dirty="0"/>
              <a:t>Copyright und Bildinformationen</a:t>
            </a:r>
          </a:p>
          <a:p>
            <a:pPr lvl="4"/>
            <a:r>
              <a:rPr lang="de-CH" dirty="0"/>
              <a:t>Aufzählungszeichen</a:t>
            </a:r>
          </a:p>
        </p:txBody>
      </p:sp>
      <p:sp>
        <p:nvSpPr>
          <p:cNvPr id="13" name="Inhaltsplatzhalter 10">
            <a:extLst>
              <a:ext uri="{FF2B5EF4-FFF2-40B4-BE49-F238E27FC236}">
                <a16:creationId xmlns:a16="http://schemas.microsoft.com/office/drawing/2014/main" id="{33F80B24-F4E7-55EA-D5F0-9ED3E88F89BA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4329676" y="1916113"/>
            <a:ext cx="1512888" cy="4141787"/>
          </a:xfrm>
        </p:spPr>
        <p:txBody>
          <a:bodyPr rIns="0"/>
          <a:lstStyle/>
          <a:p>
            <a:pPr lvl="0"/>
            <a:r>
              <a:rPr lang="de-CH" dirty="0"/>
              <a:t>Lauftexte Titel 18pt</a:t>
            </a:r>
          </a:p>
          <a:p>
            <a:pPr lvl="1"/>
            <a:r>
              <a:rPr lang="de-CH" dirty="0"/>
              <a:t>Lauftexte 18pt</a:t>
            </a:r>
          </a:p>
          <a:p>
            <a:pPr lvl="2"/>
            <a:r>
              <a:rPr lang="de-CH" dirty="0"/>
              <a:t>Lauftexte 16pt</a:t>
            </a:r>
          </a:p>
          <a:p>
            <a:pPr lvl="3"/>
            <a:r>
              <a:rPr lang="de-CH" dirty="0"/>
              <a:t>Copyright und Bildinformationen</a:t>
            </a:r>
          </a:p>
          <a:p>
            <a:pPr lvl="4"/>
            <a:r>
              <a:rPr lang="de-CH" dirty="0"/>
              <a:t>Aufzählungszeichen</a:t>
            </a:r>
          </a:p>
        </p:txBody>
      </p:sp>
      <p:sp>
        <p:nvSpPr>
          <p:cNvPr id="14" name="Inhaltsplatzhalter 10">
            <a:extLst>
              <a:ext uri="{FF2B5EF4-FFF2-40B4-BE49-F238E27FC236}">
                <a16:creationId xmlns:a16="http://schemas.microsoft.com/office/drawing/2014/main" id="{38D34518-20BD-7B3A-FD29-C1C0739B5FA5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0365" y="1916113"/>
            <a:ext cx="1512888" cy="4141787"/>
          </a:xfrm>
        </p:spPr>
        <p:txBody>
          <a:bodyPr rIns="0"/>
          <a:lstStyle/>
          <a:p>
            <a:pPr lvl="0"/>
            <a:r>
              <a:rPr lang="de-CH" dirty="0"/>
              <a:t>Lauftexte Titel 18pt</a:t>
            </a:r>
          </a:p>
          <a:p>
            <a:pPr lvl="1"/>
            <a:r>
              <a:rPr lang="de-CH" dirty="0"/>
              <a:t>Lauftexte 18pt</a:t>
            </a:r>
          </a:p>
          <a:p>
            <a:pPr lvl="2"/>
            <a:r>
              <a:rPr lang="de-CH" dirty="0"/>
              <a:t>Lauftexte 16pt</a:t>
            </a:r>
          </a:p>
          <a:p>
            <a:pPr lvl="3"/>
            <a:r>
              <a:rPr lang="de-CH" dirty="0"/>
              <a:t>Copyright und Bildinformationen</a:t>
            </a:r>
          </a:p>
          <a:p>
            <a:pPr lvl="4"/>
            <a:r>
              <a:rPr lang="de-CH" dirty="0"/>
              <a:t>Aufzählungszeichen</a:t>
            </a:r>
          </a:p>
        </p:txBody>
      </p:sp>
      <p:sp>
        <p:nvSpPr>
          <p:cNvPr id="15" name="Inhaltsplatzhalter 10">
            <a:extLst>
              <a:ext uri="{FF2B5EF4-FFF2-40B4-BE49-F238E27FC236}">
                <a16:creationId xmlns:a16="http://schemas.microsoft.com/office/drawing/2014/main" id="{CB7F6D5E-C747-F61C-6D43-0868109921C9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07989" y="1916113"/>
            <a:ext cx="1511299" cy="4141787"/>
          </a:xfrm>
        </p:spPr>
        <p:txBody>
          <a:bodyPr rIns="0"/>
          <a:lstStyle/>
          <a:p>
            <a:pPr lvl="0"/>
            <a:r>
              <a:rPr lang="de-CH" dirty="0"/>
              <a:t>Lauftexte Titel 18pt</a:t>
            </a:r>
          </a:p>
          <a:p>
            <a:pPr lvl="1"/>
            <a:r>
              <a:rPr lang="de-CH" dirty="0"/>
              <a:t>Lauftexte 18pt</a:t>
            </a:r>
          </a:p>
          <a:p>
            <a:pPr lvl="2"/>
            <a:r>
              <a:rPr lang="de-CH" dirty="0"/>
              <a:t>Lauftexte 16pt</a:t>
            </a:r>
          </a:p>
          <a:p>
            <a:pPr lvl="3"/>
            <a:r>
              <a:rPr lang="de-CH" dirty="0"/>
              <a:t>Copyright und Bildinformationen</a:t>
            </a:r>
          </a:p>
          <a:p>
            <a:pPr lvl="4"/>
            <a:r>
              <a:rPr lang="de-CH" dirty="0"/>
              <a:t>Aufzählungszeichen</a:t>
            </a:r>
          </a:p>
        </p:txBody>
      </p:sp>
      <p:sp>
        <p:nvSpPr>
          <p:cNvPr id="16" name="Inhaltsplatzhalter 10">
            <a:extLst>
              <a:ext uri="{FF2B5EF4-FFF2-40B4-BE49-F238E27FC236}">
                <a16:creationId xmlns:a16="http://schemas.microsoft.com/office/drawing/2014/main" id="{387685F4-83EA-370F-7CAB-99369C028D6B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2387089" y="1916113"/>
            <a:ext cx="1474786" cy="4141787"/>
          </a:xfrm>
        </p:spPr>
        <p:txBody>
          <a:bodyPr rIns="0"/>
          <a:lstStyle/>
          <a:p>
            <a:pPr lvl="0"/>
            <a:r>
              <a:rPr lang="de-CH" dirty="0"/>
              <a:t>Lauftexte Titel 18pt</a:t>
            </a:r>
          </a:p>
          <a:p>
            <a:pPr lvl="1"/>
            <a:r>
              <a:rPr lang="de-CH" dirty="0"/>
              <a:t>Lauftexte 18pt</a:t>
            </a:r>
          </a:p>
          <a:p>
            <a:pPr lvl="2"/>
            <a:r>
              <a:rPr lang="de-CH" dirty="0"/>
              <a:t>Lauftexte 16pt</a:t>
            </a:r>
          </a:p>
          <a:p>
            <a:pPr lvl="3"/>
            <a:r>
              <a:rPr lang="de-CH" dirty="0"/>
              <a:t>Copyright und Bildinformationen</a:t>
            </a:r>
          </a:p>
          <a:p>
            <a:pPr lvl="4"/>
            <a:r>
              <a:rPr lang="de-CH" dirty="0"/>
              <a:t>Aufzählungszeichen</a:t>
            </a:r>
          </a:p>
        </p:txBody>
      </p:sp>
    </p:spTree>
    <p:extLst>
      <p:ext uri="{BB962C8B-B14F-4D97-AF65-F5344CB8AC3E}">
        <p14:creationId xmlns:p14="http://schemas.microsoft.com/office/powerpoint/2010/main" val="36571462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591" userDrawn="1">
          <p15:clr>
            <a:srgbClr val="A4A3A4"/>
          </p15:clr>
        </p15:guide>
        <p15:guide id="3" pos="2638" userDrawn="1">
          <p15:clr>
            <a:srgbClr val="A4A3A4"/>
          </p15:clr>
        </p15:guide>
        <p15:guide id="4" pos="1459" userDrawn="1">
          <p15:clr>
            <a:srgbClr val="A4A3A4"/>
          </p15:clr>
        </p15:guide>
        <p15:guide id="5" pos="1209" userDrawn="1">
          <p15:clr>
            <a:srgbClr val="A4A3A4"/>
          </p15:clr>
        </p15:guide>
        <p15:guide id="6" pos="2389" userDrawn="1">
          <p15:clr>
            <a:srgbClr val="A4A3A4"/>
          </p15:clr>
        </p15:guide>
        <p15:guide id="7" pos="4793" userDrawn="1">
          <p15:clr>
            <a:srgbClr val="A4A3A4"/>
          </p15:clr>
        </p15:guide>
        <p15:guide id="8" pos="5042" userDrawn="1">
          <p15:clr>
            <a:srgbClr val="A4A3A4"/>
          </p15:clr>
        </p15:guide>
        <p15:guide id="9" pos="5995" userDrawn="1">
          <p15:clr>
            <a:srgbClr val="A4A3A4"/>
          </p15:clr>
        </p15:guide>
        <p15:guide id="10" pos="6244" userDrawn="1">
          <p15:clr>
            <a:srgbClr val="A4A3A4"/>
          </p15:clr>
        </p15:guide>
        <p15:guide id="11" pos="7197" userDrawn="1">
          <p15:clr>
            <a:srgbClr val="A4A3A4"/>
          </p15:clr>
        </p15:guide>
        <p15:guide id="12" orient="horz" pos="1207" userDrawn="1">
          <p15:clr>
            <a:srgbClr val="A4A3A4"/>
          </p15:clr>
        </p15:guide>
        <p15:guide id="13" orient="horz" pos="799" userDrawn="1">
          <p15:clr>
            <a:srgbClr val="A4A3A4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Text und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D3F9A3-4B07-B4EB-111E-F4FBFCC83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7" y="765175"/>
            <a:ext cx="2807693" cy="2374857"/>
          </a:xfrm>
        </p:spPr>
        <p:txBody>
          <a:bodyPr/>
          <a:lstStyle>
            <a:lvl1pPr algn="r">
              <a:defRPr/>
            </a:lvl1pPr>
          </a:lstStyle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669BEC0-8FC0-7597-4F1B-1E0B35DED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© </a:t>
            </a:r>
            <a:r>
              <a:rPr lang="de-CH" dirty="0" err="1"/>
              <a:t>Swissolar</a:t>
            </a:r>
            <a:r>
              <a:rPr lang="de-CH" dirty="0"/>
              <a:t> | Max Hofstetter | Zürich, Oktober 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3D90946-B81C-C122-E49A-90B61A712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t>‹Nr.›</a:t>
            </a:fld>
            <a:endParaRPr lang="de-CH" dirty="0"/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C60456C3-2B23-CC5C-ED02-3C6E912766E5}"/>
              </a:ext>
            </a:extLst>
          </p:cNvPr>
          <p:cNvCxnSpPr>
            <a:cxnSpLocks/>
          </p:cNvCxnSpPr>
          <p:nvPr userDrawn="1"/>
        </p:nvCxnSpPr>
        <p:spPr>
          <a:xfrm>
            <a:off x="407987" y="6279636"/>
            <a:ext cx="11376024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199B3B4D-3649-4A48-24A5-7B328D0B3A0C}"/>
              </a:ext>
            </a:extLst>
          </p:cNvPr>
          <p:cNvCxnSpPr>
            <a:cxnSpLocks/>
          </p:cNvCxnSpPr>
          <p:nvPr userDrawn="1"/>
        </p:nvCxnSpPr>
        <p:spPr>
          <a:xfrm>
            <a:off x="0" y="3220200"/>
            <a:ext cx="3432175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platzhalter 10">
            <a:extLst>
              <a:ext uri="{FF2B5EF4-FFF2-40B4-BE49-F238E27FC236}">
                <a16:creationId xmlns:a16="http://schemas.microsoft.com/office/drawing/2014/main" id="{B61A47E1-154A-7C72-B734-2ADC5717DFF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07988" y="3465513"/>
            <a:ext cx="2807692" cy="2592386"/>
          </a:xfrm>
        </p:spPr>
        <p:txBody>
          <a:bodyPr/>
          <a:lstStyle>
            <a:lvl1pPr algn="r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defRPr b="0"/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Diagrammplatzhalter 12">
            <a:extLst>
              <a:ext uri="{FF2B5EF4-FFF2-40B4-BE49-F238E27FC236}">
                <a16:creationId xmlns:a16="http://schemas.microsoft.com/office/drawing/2014/main" id="{0B66CFCF-B9AD-A2A5-21D6-293D8AACC81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3791745" y="765176"/>
            <a:ext cx="7992268" cy="5292716"/>
          </a:xfrm>
        </p:spPr>
        <p:txBody>
          <a:bodyPr/>
          <a:lstStyle>
            <a:lvl1pPr>
              <a:defRPr b="0"/>
            </a:lvl1pPr>
          </a:lstStyle>
          <a:p>
            <a:r>
              <a:rPr lang="de-DE"/>
              <a:t>Diagramm durch Klicken auf Symbol hinzufügen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4925886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orient="horz" pos="482" userDrawn="1">
          <p15:clr>
            <a:srgbClr val="A4A3A4"/>
          </p15:clr>
        </p15:guide>
        <p15:guide id="3" pos="2026" userDrawn="1">
          <p15:clr>
            <a:srgbClr val="A4A3A4"/>
          </p15:clr>
        </p15:guide>
        <p15:guide id="4" pos="7423" userDrawn="1">
          <p15:clr>
            <a:srgbClr val="A4A3A4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r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llipse 9">
            <a:extLst>
              <a:ext uri="{FF2B5EF4-FFF2-40B4-BE49-F238E27FC236}">
                <a16:creationId xmlns:a16="http://schemas.microsoft.com/office/drawing/2014/main" id="{1305AFE9-9326-7918-761F-438C3F4421A0}"/>
              </a:ext>
            </a:extLst>
          </p:cNvPr>
          <p:cNvSpPr/>
          <p:nvPr userDrawn="1"/>
        </p:nvSpPr>
        <p:spPr>
          <a:xfrm>
            <a:off x="9181624" y="3925661"/>
            <a:ext cx="522000" cy="522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dirty="0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BDD695A7-53DB-7768-0990-A58872EC614A}"/>
              </a:ext>
            </a:extLst>
          </p:cNvPr>
          <p:cNvSpPr/>
          <p:nvPr userDrawn="1"/>
        </p:nvSpPr>
        <p:spPr>
          <a:xfrm>
            <a:off x="9862662" y="3432090"/>
            <a:ext cx="342000" cy="342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dirty="0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990945FA-9363-C031-2B79-3AEC37D846D0}"/>
              </a:ext>
            </a:extLst>
          </p:cNvPr>
          <p:cNvSpPr/>
          <p:nvPr userDrawn="1"/>
        </p:nvSpPr>
        <p:spPr>
          <a:xfrm>
            <a:off x="10138887" y="2849510"/>
            <a:ext cx="216000" cy="216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dirty="0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F5FF3026-D439-F954-746F-E9B74B794407}"/>
              </a:ext>
            </a:extLst>
          </p:cNvPr>
          <p:cNvSpPr/>
          <p:nvPr userDrawn="1"/>
        </p:nvSpPr>
        <p:spPr>
          <a:xfrm>
            <a:off x="10113039" y="2333763"/>
            <a:ext cx="169200" cy="169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2D3F9A3-4B07-B4EB-111E-F4FBFCC83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7463" y="944563"/>
            <a:ext cx="6012000" cy="2628899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669BEC0-8FC0-7597-4F1B-1E0B35DED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© </a:t>
            </a:r>
            <a:r>
              <a:rPr lang="de-CH" dirty="0" err="1"/>
              <a:t>Swissolar</a:t>
            </a:r>
            <a:r>
              <a:rPr lang="de-CH" dirty="0"/>
              <a:t> | Max Hofstetter | Zürich, Oktober 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3D90946-B81C-C122-E49A-90B61A712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t>‹Nr.›</a:t>
            </a:fld>
            <a:endParaRPr lang="de-CH" dirty="0"/>
          </a:p>
        </p:txBody>
      </p:sp>
      <p:sp>
        <p:nvSpPr>
          <p:cNvPr id="7" name="Bildplatzhalter 11">
            <a:extLst>
              <a:ext uri="{FF2B5EF4-FFF2-40B4-BE49-F238E27FC236}">
                <a16:creationId xmlns:a16="http://schemas.microsoft.com/office/drawing/2014/main" id="{A048BA40-DAF5-D1BD-1734-F19E6C304EB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7989" y="944563"/>
            <a:ext cx="2807692" cy="3889375"/>
          </a:xfrm>
          <a:noFill/>
        </p:spPr>
        <p:txBody>
          <a:bodyPr/>
          <a:lstStyle>
            <a:lvl1pPr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8" name="Textplatzhalter 15">
            <a:extLst>
              <a:ext uri="{FF2B5EF4-FFF2-40B4-BE49-F238E27FC236}">
                <a16:creationId xmlns:a16="http://schemas.microsoft.com/office/drawing/2014/main" id="{86EB08FF-6D6B-415C-46B2-E8CFBED4CD2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07989" y="4905374"/>
            <a:ext cx="2807692" cy="1152525"/>
          </a:xfrm>
        </p:spPr>
        <p:txBody>
          <a:bodyPr anchor="t" anchorCtr="0"/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926119B7-B61D-E28B-734B-406CACB2D7CD}"/>
              </a:ext>
            </a:extLst>
          </p:cNvPr>
          <p:cNvCxnSpPr>
            <a:cxnSpLocks/>
          </p:cNvCxnSpPr>
          <p:nvPr userDrawn="1"/>
        </p:nvCxnSpPr>
        <p:spPr>
          <a:xfrm>
            <a:off x="407987" y="6279636"/>
            <a:ext cx="11376024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1324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378" userDrawn="1">
          <p15:clr>
            <a:srgbClr val="A4A3A4"/>
          </p15:clr>
        </p15:guide>
        <p15:guide id="2" orient="horz" pos="2251" userDrawn="1">
          <p15:clr>
            <a:srgbClr val="A4A3A4"/>
          </p15:clr>
        </p15:guide>
        <p15:guide id="3" orient="horz" pos="3045" userDrawn="1">
          <p15:clr>
            <a:srgbClr val="A4A3A4"/>
          </p15:clr>
        </p15:guide>
        <p15:guide id="4" orient="horz" pos="3090" userDrawn="1">
          <p15:clr>
            <a:srgbClr val="A4A3A4"/>
          </p15:clr>
        </p15:guide>
        <p15:guide id="5" pos="2026" userDrawn="1">
          <p15:clr>
            <a:srgbClr val="A4A3A4"/>
          </p15:clr>
        </p15:guide>
        <p15:guide id="6" orient="horz" pos="595" userDrawn="1">
          <p15:clr>
            <a:srgbClr val="A4A3A4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D3F9A3-4B07-B4EB-111E-F4FBFCC83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669BEC0-8FC0-7597-4F1B-1E0B35DED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© </a:t>
            </a:r>
            <a:r>
              <a:rPr lang="de-CH" dirty="0" err="1"/>
              <a:t>Swissolar</a:t>
            </a:r>
            <a:r>
              <a:rPr lang="de-CH" dirty="0"/>
              <a:t> | Max Hofstetter | Zürich, Oktober 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3D90946-B81C-C122-E49A-90B61A712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t>‹Nr.›</a:t>
            </a:fld>
            <a:endParaRPr lang="de-CH" dirty="0"/>
          </a:p>
        </p:txBody>
      </p:sp>
      <p:sp>
        <p:nvSpPr>
          <p:cNvPr id="11" name="Inhaltsplatzhalter 10">
            <a:extLst>
              <a:ext uri="{FF2B5EF4-FFF2-40B4-BE49-F238E27FC236}">
                <a16:creationId xmlns:a16="http://schemas.microsoft.com/office/drawing/2014/main" id="{80AB1A6F-02CF-00C6-915C-C7CB214F808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827463" y="1665287"/>
            <a:ext cx="7956548" cy="4392613"/>
          </a:xfrm>
        </p:spPr>
        <p:txBody>
          <a:bodyPr/>
          <a:lstStyle/>
          <a:p>
            <a:pPr lvl="0"/>
            <a:r>
              <a:rPr lang="de-CH" dirty="0"/>
              <a:t>Lauftexte Titel 18pt</a:t>
            </a:r>
          </a:p>
          <a:p>
            <a:pPr lvl="1"/>
            <a:r>
              <a:rPr lang="de-CH" dirty="0"/>
              <a:t>Lauftexte 18pt</a:t>
            </a:r>
          </a:p>
          <a:p>
            <a:pPr lvl="2"/>
            <a:r>
              <a:rPr lang="de-CH" dirty="0"/>
              <a:t>Lauftexte 16pt</a:t>
            </a:r>
          </a:p>
          <a:p>
            <a:pPr lvl="3"/>
            <a:r>
              <a:rPr lang="de-CH" dirty="0"/>
              <a:t>Copyright und Bildinformationen</a:t>
            </a:r>
          </a:p>
          <a:p>
            <a:pPr lvl="4"/>
            <a:r>
              <a:rPr lang="de-CH" dirty="0"/>
              <a:t>Aufzählungszeichen</a:t>
            </a:r>
          </a:p>
        </p:txBody>
      </p:sp>
      <p:sp>
        <p:nvSpPr>
          <p:cNvPr id="9" name="Bildplatzhalter 11">
            <a:extLst>
              <a:ext uri="{FF2B5EF4-FFF2-40B4-BE49-F238E27FC236}">
                <a16:creationId xmlns:a16="http://schemas.microsoft.com/office/drawing/2014/main" id="{0E4C1402-6DC6-52DD-B637-B9721723BD2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7987" y="1665288"/>
            <a:ext cx="2807694" cy="3851275"/>
          </a:xfrm>
          <a:noFill/>
        </p:spPr>
        <p:txBody>
          <a:bodyPr/>
          <a:lstStyle>
            <a:lvl1pPr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10" name="Textplatzhalter 15">
            <a:extLst>
              <a:ext uri="{FF2B5EF4-FFF2-40B4-BE49-F238E27FC236}">
                <a16:creationId xmlns:a16="http://schemas.microsoft.com/office/drawing/2014/main" id="{40D3993D-70E3-A402-7480-02638468562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07988" y="5589588"/>
            <a:ext cx="2807693" cy="468311"/>
          </a:xfrm>
        </p:spPr>
        <p:txBody>
          <a:bodyPr anchor="t" anchorCtr="0"/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762915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49" userDrawn="1">
          <p15:clr>
            <a:srgbClr val="A4A3A4"/>
          </p15:clr>
        </p15:guide>
        <p15:guide id="2" pos="2026" userDrawn="1">
          <p15:clr>
            <a:srgbClr val="A4A3A4"/>
          </p15:clr>
        </p15:guide>
        <p15:guide id="3" pos="2411" userDrawn="1">
          <p15:clr>
            <a:srgbClr val="A4A3A4"/>
          </p15:clr>
        </p15:guide>
        <p15:guide id="4" orient="horz" pos="3475" userDrawn="1">
          <p15:clr>
            <a:srgbClr val="A4A3A4"/>
          </p15:clr>
        </p15:guide>
        <p15:guide id="5" orient="horz" pos="3521" userDrawn="1">
          <p15:clr>
            <a:srgbClr val="A4A3A4"/>
          </p15:clr>
        </p15:guide>
        <p15:guide id="6" orient="horz" pos="799" userDrawn="1">
          <p15:clr>
            <a:srgbClr val="A4A3A4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ahlen und Fak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D3F9A3-4B07-B4EB-111E-F4FBFCC83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669BEC0-8FC0-7597-4F1B-1E0B35DED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© </a:t>
            </a:r>
            <a:r>
              <a:rPr lang="de-CH" dirty="0" err="1"/>
              <a:t>Swissolar</a:t>
            </a:r>
            <a:r>
              <a:rPr lang="de-CH" dirty="0"/>
              <a:t> | Max Hofstetter | Zürich, Oktober 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3D90946-B81C-C122-E49A-90B61A712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t>‹Nr.›</a:t>
            </a:fld>
            <a:endParaRPr lang="de-CH" dirty="0"/>
          </a:p>
        </p:txBody>
      </p:sp>
      <p:sp>
        <p:nvSpPr>
          <p:cNvPr id="3" name="Textplatzhalter 7">
            <a:extLst>
              <a:ext uri="{FF2B5EF4-FFF2-40B4-BE49-F238E27FC236}">
                <a16:creationId xmlns:a16="http://schemas.microsoft.com/office/drawing/2014/main" id="{C33BEFB1-041F-E630-6AFD-2AD7C49823C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08486" y="2348880"/>
            <a:ext cx="2697169" cy="3112136"/>
          </a:xfrm>
          <a:prstGeom prst="roundRect">
            <a:avLst>
              <a:gd name="adj" fmla="val 6316"/>
            </a:avLst>
          </a:prstGeom>
          <a:noFill/>
          <a:ln w="19050">
            <a:solidFill>
              <a:schemeClr val="accent1"/>
            </a:solidFill>
          </a:ln>
        </p:spPr>
        <p:txBody>
          <a:bodyPr lIns="198000" tIns="198000" rIns="198000" bIns="198000"/>
          <a:lstStyle>
            <a:lvl1pPr>
              <a:spcBef>
                <a:spcPts val="800"/>
              </a:spcBef>
              <a:spcAft>
                <a:spcPts val="1700"/>
              </a:spcAft>
              <a:defRPr b="1"/>
            </a:lvl1pPr>
          </a:lstStyle>
          <a:p>
            <a:pPr lvl="0"/>
            <a:r>
              <a:rPr lang="de-CH" dirty="0"/>
              <a:t>Lauftexte Titel 18pt</a:t>
            </a:r>
          </a:p>
          <a:p>
            <a:pPr lvl="1"/>
            <a:r>
              <a:rPr lang="de-CH" dirty="0"/>
              <a:t>Lauftexte 18pt</a:t>
            </a:r>
          </a:p>
          <a:p>
            <a:pPr lvl="2"/>
            <a:r>
              <a:rPr lang="de-CH" dirty="0"/>
              <a:t>Lauftexte 16pt</a:t>
            </a:r>
          </a:p>
          <a:p>
            <a:pPr lvl="3"/>
            <a:r>
              <a:rPr lang="de-CH" dirty="0"/>
              <a:t>Copyright und Bildinformationen</a:t>
            </a:r>
          </a:p>
          <a:p>
            <a:pPr lvl="4"/>
            <a:r>
              <a:rPr lang="de-CH" dirty="0"/>
              <a:t>Aufzählungszeichen</a:t>
            </a:r>
          </a:p>
        </p:txBody>
      </p:sp>
      <p:sp>
        <p:nvSpPr>
          <p:cNvPr id="6" name="Bildplatzhalter 14">
            <a:extLst>
              <a:ext uri="{FF2B5EF4-FFF2-40B4-BE49-F238E27FC236}">
                <a16:creationId xmlns:a16="http://schemas.microsoft.com/office/drawing/2014/main" id="{A57F827E-637C-9AA3-3404-519D89797599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>
          <a:xfrm>
            <a:off x="1253070" y="4240882"/>
            <a:ext cx="1008000" cy="1008000"/>
          </a:xfrm>
          <a:prstGeom prst="roundRect">
            <a:avLst>
              <a:gd name="adj" fmla="val 5708"/>
            </a:avLst>
          </a:prstGeom>
          <a:ln w="6350">
            <a:solidFill>
              <a:schemeClr val="tx2"/>
            </a:solidFill>
          </a:ln>
        </p:spPr>
        <p:txBody>
          <a:bodyPr lIns="0" tIns="0" rIns="0" bIns="0"/>
          <a:lstStyle>
            <a:lvl1pPr>
              <a:defRPr b="0"/>
            </a:lvl1pPr>
          </a:lstStyle>
          <a:p>
            <a:r>
              <a:rPr lang="de-CH" dirty="0"/>
              <a:t>QR Code</a:t>
            </a:r>
          </a:p>
        </p:txBody>
      </p:sp>
      <p:sp>
        <p:nvSpPr>
          <p:cNvPr id="15" name="Textplatzhalter 7">
            <a:extLst>
              <a:ext uri="{FF2B5EF4-FFF2-40B4-BE49-F238E27FC236}">
                <a16:creationId xmlns:a16="http://schemas.microsoft.com/office/drawing/2014/main" id="{0B7775E5-5B28-0DA3-D97E-B0C55B75D15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747975" y="2348880"/>
            <a:ext cx="2697169" cy="3112136"/>
          </a:xfrm>
          <a:prstGeom prst="roundRect">
            <a:avLst>
              <a:gd name="adj" fmla="val 6316"/>
            </a:avLst>
          </a:prstGeom>
          <a:noFill/>
          <a:ln w="19050">
            <a:solidFill>
              <a:schemeClr val="accent1"/>
            </a:solidFill>
          </a:ln>
        </p:spPr>
        <p:txBody>
          <a:bodyPr lIns="198000" tIns="198000" rIns="198000" bIns="198000"/>
          <a:lstStyle>
            <a:lvl1pPr>
              <a:spcBef>
                <a:spcPts val="800"/>
              </a:spcBef>
              <a:spcAft>
                <a:spcPts val="1700"/>
              </a:spcAft>
              <a:defRPr b="1"/>
            </a:lvl1pPr>
          </a:lstStyle>
          <a:p>
            <a:pPr lvl="0"/>
            <a:r>
              <a:rPr lang="de-CH" dirty="0"/>
              <a:t>Lauftexte Titel 18pt</a:t>
            </a:r>
          </a:p>
          <a:p>
            <a:pPr lvl="1"/>
            <a:r>
              <a:rPr lang="de-CH" dirty="0"/>
              <a:t>Lauftexte 18pt</a:t>
            </a:r>
          </a:p>
          <a:p>
            <a:pPr lvl="2"/>
            <a:r>
              <a:rPr lang="de-CH" dirty="0"/>
              <a:t>Lauftexte 16pt</a:t>
            </a:r>
          </a:p>
          <a:p>
            <a:pPr lvl="3"/>
            <a:r>
              <a:rPr lang="de-CH" dirty="0"/>
              <a:t>Copyright und Bildinformationen</a:t>
            </a:r>
          </a:p>
          <a:p>
            <a:pPr lvl="4"/>
            <a:r>
              <a:rPr lang="de-CH" dirty="0"/>
              <a:t>Aufzählungszeichen</a:t>
            </a:r>
          </a:p>
        </p:txBody>
      </p:sp>
      <p:sp>
        <p:nvSpPr>
          <p:cNvPr id="16" name="Bildplatzhalter 14">
            <a:extLst>
              <a:ext uri="{FF2B5EF4-FFF2-40B4-BE49-F238E27FC236}">
                <a16:creationId xmlns:a16="http://schemas.microsoft.com/office/drawing/2014/main" id="{0F6FA8DD-53D5-BBEF-AF5F-8065E5956593}"/>
              </a:ext>
            </a:extLst>
          </p:cNvPr>
          <p:cNvSpPr>
            <a:spLocks noGrp="1" noChangeAspect="1"/>
          </p:cNvSpPr>
          <p:nvPr>
            <p:ph type="pic" sz="quarter" idx="22" hasCustomPrompt="1"/>
          </p:nvPr>
        </p:nvSpPr>
        <p:spPr>
          <a:xfrm>
            <a:off x="5592000" y="4240882"/>
            <a:ext cx="1008000" cy="1008000"/>
          </a:xfrm>
          <a:prstGeom prst="roundRect">
            <a:avLst>
              <a:gd name="adj" fmla="val 5708"/>
            </a:avLst>
          </a:prstGeom>
          <a:ln w="6350">
            <a:solidFill>
              <a:schemeClr val="tx2"/>
            </a:solidFill>
          </a:ln>
        </p:spPr>
        <p:txBody>
          <a:bodyPr lIns="0" tIns="0" rIns="0" bIns="0"/>
          <a:lstStyle>
            <a:lvl1pPr>
              <a:defRPr b="0"/>
            </a:lvl1pPr>
          </a:lstStyle>
          <a:p>
            <a:r>
              <a:rPr lang="de-CH" dirty="0"/>
              <a:t>QR Code</a:t>
            </a:r>
          </a:p>
        </p:txBody>
      </p:sp>
      <p:sp>
        <p:nvSpPr>
          <p:cNvPr id="17" name="Textplatzhalter 7">
            <a:extLst>
              <a:ext uri="{FF2B5EF4-FFF2-40B4-BE49-F238E27FC236}">
                <a16:creationId xmlns:a16="http://schemas.microsoft.com/office/drawing/2014/main" id="{98B70B87-CF6D-8C21-22AC-67AB6C3F9A5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087463" y="2348880"/>
            <a:ext cx="2697169" cy="3112136"/>
          </a:xfrm>
          <a:prstGeom prst="roundRect">
            <a:avLst>
              <a:gd name="adj" fmla="val 6316"/>
            </a:avLst>
          </a:prstGeom>
          <a:noFill/>
          <a:ln w="19050">
            <a:solidFill>
              <a:schemeClr val="accent1"/>
            </a:solidFill>
          </a:ln>
        </p:spPr>
        <p:txBody>
          <a:bodyPr lIns="198000" tIns="198000" rIns="198000" bIns="198000"/>
          <a:lstStyle>
            <a:lvl1pPr>
              <a:spcBef>
                <a:spcPts val="800"/>
              </a:spcBef>
              <a:spcAft>
                <a:spcPts val="1700"/>
              </a:spcAft>
              <a:defRPr b="1"/>
            </a:lvl1pPr>
          </a:lstStyle>
          <a:p>
            <a:pPr lvl="0"/>
            <a:r>
              <a:rPr lang="de-CH" dirty="0"/>
              <a:t>Lauftexte Titel 18pt</a:t>
            </a:r>
          </a:p>
          <a:p>
            <a:pPr lvl="1"/>
            <a:r>
              <a:rPr lang="de-CH" dirty="0"/>
              <a:t>Lauftexte 18pt</a:t>
            </a:r>
          </a:p>
          <a:p>
            <a:pPr lvl="2"/>
            <a:r>
              <a:rPr lang="de-CH" dirty="0"/>
              <a:t>Lauftexte 16pt</a:t>
            </a:r>
          </a:p>
          <a:p>
            <a:pPr lvl="3"/>
            <a:r>
              <a:rPr lang="de-CH" dirty="0"/>
              <a:t>Copyright und Bildinformationen</a:t>
            </a:r>
          </a:p>
          <a:p>
            <a:pPr lvl="4"/>
            <a:r>
              <a:rPr lang="de-CH" dirty="0"/>
              <a:t>Aufzählungszeichen</a:t>
            </a:r>
          </a:p>
        </p:txBody>
      </p:sp>
      <p:sp>
        <p:nvSpPr>
          <p:cNvPr id="18" name="Bildplatzhalter 14">
            <a:extLst>
              <a:ext uri="{FF2B5EF4-FFF2-40B4-BE49-F238E27FC236}">
                <a16:creationId xmlns:a16="http://schemas.microsoft.com/office/drawing/2014/main" id="{3BAB45B5-B8E8-8E52-3BBB-FB1A99657973}"/>
              </a:ext>
            </a:extLst>
          </p:cNvPr>
          <p:cNvSpPr>
            <a:spLocks noGrp="1" noChangeAspect="1"/>
          </p:cNvSpPr>
          <p:nvPr>
            <p:ph type="pic" sz="quarter" idx="24" hasCustomPrompt="1"/>
          </p:nvPr>
        </p:nvSpPr>
        <p:spPr>
          <a:xfrm>
            <a:off x="9930930" y="4240882"/>
            <a:ext cx="1008000" cy="1008000"/>
          </a:xfrm>
          <a:prstGeom prst="roundRect">
            <a:avLst>
              <a:gd name="adj" fmla="val 5708"/>
            </a:avLst>
          </a:prstGeom>
          <a:ln w="6350">
            <a:solidFill>
              <a:schemeClr val="tx2"/>
            </a:solidFill>
          </a:ln>
        </p:spPr>
        <p:txBody>
          <a:bodyPr lIns="0" tIns="0" rIns="0" bIns="0"/>
          <a:lstStyle>
            <a:lvl1pPr>
              <a:defRPr b="0"/>
            </a:lvl1pPr>
          </a:lstStyle>
          <a:p>
            <a:r>
              <a:rPr lang="de-CH" dirty="0"/>
              <a:t>QR Code</a:t>
            </a:r>
          </a:p>
        </p:txBody>
      </p:sp>
    </p:spTree>
    <p:extLst>
      <p:ext uri="{BB962C8B-B14F-4D97-AF65-F5344CB8AC3E}">
        <p14:creationId xmlns:p14="http://schemas.microsoft.com/office/powerpoint/2010/main" val="29607558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38" userDrawn="1">
          <p15:clr>
            <a:srgbClr val="A4A3A4"/>
          </p15:clr>
        </p15:guide>
        <p15:guide id="2" pos="5042" userDrawn="1">
          <p15:clr>
            <a:srgbClr val="A4A3A4"/>
          </p15:clr>
        </p15:guide>
        <p15:guide id="3" pos="4339" userDrawn="1">
          <p15:clr>
            <a:srgbClr val="A4A3A4"/>
          </p15:clr>
        </p15:guide>
        <p15:guide id="4" pos="1958" userDrawn="1">
          <p15:clr>
            <a:srgbClr val="A4A3A4"/>
          </p15:clr>
        </p15:guide>
        <p15:guide id="5" pos="6743" userDrawn="1">
          <p15:clr>
            <a:srgbClr val="A4A3A4"/>
          </p15:clr>
        </p15:guide>
        <p15:guide id="6" orient="horz" pos="1480" userDrawn="1">
          <p15:clr>
            <a:srgbClr val="A4A3A4"/>
          </p15:clr>
        </p15:guide>
        <p15:guide id="7" orient="horz" pos="3453" userDrawn="1">
          <p15:clr>
            <a:srgbClr val="A4A3A4"/>
          </p15:clr>
        </p15:guide>
        <p15:guide id="8" orient="horz" pos="1207" userDrawn="1">
          <p15:clr>
            <a:srgbClr val="A4A3A4"/>
          </p15:clr>
        </p15:guide>
        <p15:guide id="9" orient="horz" pos="799" userDrawn="1">
          <p15:clr>
            <a:srgbClr val="A4A3A4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ebinare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bgerundetes Rechteck 5">
            <a:extLst>
              <a:ext uri="{FF2B5EF4-FFF2-40B4-BE49-F238E27FC236}">
                <a16:creationId xmlns:a16="http://schemas.microsoft.com/office/drawing/2014/main" id="{1759A725-F7A8-81B5-7E8A-81FC6F8DADD7}"/>
              </a:ext>
            </a:extLst>
          </p:cNvPr>
          <p:cNvSpPr/>
          <p:nvPr userDrawn="1"/>
        </p:nvSpPr>
        <p:spPr bwMode="gray">
          <a:xfrm>
            <a:off x="1791222" y="3843867"/>
            <a:ext cx="8630434" cy="2537880"/>
          </a:xfrm>
          <a:prstGeom prst="roundRect">
            <a:avLst/>
          </a:prstGeom>
          <a:solidFill>
            <a:srgbClr val="FF9900"/>
          </a:solidFill>
          <a:ln w="38100">
            <a:solidFill>
              <a:srgbClr val="FF99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dirty="0"/>
          </a:p>
        </p:txBody>
      </p:sp>
      <p:sp>
        <p:nvSpPr>
          <p:cNvPr id="2" name="Bildplatzhalter 1">
            <a:extLst>
              <a:ext uri="{FF2B5EF4-FFF2-40B4-BE49-F238E27FC236}">
                <a16:creationId xmlns:a16="http://schemas.microsoft.com/office/drawing/2014/main" id="{FA9613B3-66BB-1823-3176-959BE6771D4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2214210 w 12192000"/>
              <a:gd name="connsiteY0" fmla="*/ 3843867 h 6858000"/>
              <a:gd name="connsiteX1" fmla="*/ 1791222 w 12192000"/>
              <a:gd name="connsiteY1" fmla="*/ 4266855 h 6858000"/>
              <a:gd name="connsiteX2" fmla="*/ 1791222 w 12192000"/>
              <a:gd name="connsiteY2" fmla="*/ 5958759 h 6858000"/>
              <a:gd name="connsiteX3" fmla="*/ 2214210 w 12192000"/>
              <a:gd name="connsiteY3" fmla="*/ 6381747 h 6858000"/>
              <a:gd name="connsiteX4" fmla="*/ 9998668 w 12192000"/>
              <a:gd name="connsiteY4" fmla="*/ 6381747 h 6858000"/>
              <a:gd name="connsiteX5" fmla="*/ 10421656 w 12192000"/>
              <a:gd name="connsiteY5" fmla="*/ 5958759 h 6858000"/>
              <a:gd name="connsiteX6" fmla="*/ 10421656 w 12192000"/>
              <a:gd name="connsiteY6" fmla="*/ 4266855 h 6858000"/>
              <a:gd name="connsiteX7" fmla="*/ 9998668 w 12192000"/>
              <a:gd name="connsiteY7" fmla="*/ 3843867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2214210" y="3843867"/>
                </a:moveTo>
                <a:cubicBezTo>
                  <a:pt x="1980600" y="3843867"/>
                  <a:pt x="1791222" y="4033245"/>
                  <a:pt x="1791222" y="4266855"/>
                </a:cubicBezTo>
                <a:lnTo>
                  <a:pt x="1791222" y="5958759"/>
                </a:lnTo>
                <a:cubicBezTo>
                  <a:pt x="1791222" y="6192369"/>
                  <a:pt x="1980600" y="6381747"/>
                  <a:pt x="2214210" y="6381747"/>
                </a:cubicBezTo>
                <a:lnTo>
                  <a:pt x="9998668" y="6381747"/>
                </a:lnTo>
                <a:cubicBezTo>
                  <a:pt x="10232278" y="6381747"/>
                  <a:pt x="10421656" y="6192369"/>
                  <a:pt x="10421656" y="5958759"/>
                </a:cubicBezTo>
                <a:lnTo>
                  <a:pt x="10421656" y="4266855"/>
                </a:lnTo>
                <a:cubicBezTo>
                  <a:pt x="10421656" y="4033245"/>
                  <a:pt x="10232278" y="3843867"/>
                  <a:pt x="9998668" y="3843867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360000" tIns="360000" rIns="360000" bIns="360000">
            <a:noAutofit/>
          </a:bodyPr>
          <a:lstStyle>
            <a:lvl1pPr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22AFDAA-893B-FF56-FD0E-806C8145449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2346253" y="5539730"/>
            <a:ext cx="7542732" cy="319882"/>
          </a:xfrm>
        </p:spPr>
        <p:txBody>
          <a:bodyPr>
            <a:noAutofit/>
          </a:bodyPr>
          <a:lstStyle>
            <a:lvl1pPr marL="0" indent="0" algn="l">
              <a:buNone/>
              <a:defRPr sz="13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E54B12F7-796E-A349-1BF1-9AEAB18E3E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2346251" y="4346724"/>
            <a:ext cx="7542732" cy="1116013"/>
          </a:xfrm>
        </p:spPr>
        <p:txBody>
          <a:bodyPr wrap="square">
            <a:noAutofit/>
          </a:bodyPr>
          <a:lstStyle>
            <a:lvl1pPr algn="l">
              <a:lnSpc>
                <a:spcPct val="89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de-CH" dirty="0"/>
              <a:t>Mastertitelformat </a:t>
            </a:r>
            <a:br>
              <a:rPr lang="de-CH" dirty="0"/>
            </a:br>
            <a:r>
              <a:rPr lang="de-CH" dirty="0"/>
              <a:t>bearbeiten</a:t>
            </a:r>
          </a:p>
        </p:txBody>
      </p:sp>
      <p:sp>
        <p:nvSpPr>
          <p:cNvPr id="28" name="Textplatzhalter 15">
            <a:extLst>
              <a:ext uri="{FF2B5EF4-FFF2-40B4-BE49-F238E27FC236}">
                <a16:creationId xmlns:a16="http://schemas.microsoft.com/office/drawing/2014/main" id="{865BF93A-E11F-D337-9DCA-8A1016B4A0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 rot="16200000">
            <a:off x="10100457" y="4663859"/>
            <a:ext cx="1908808" cy="832007"/>
          </a:xfrm>
        </p:spPr>
        <p:txBody>
          <a:bodyPr anchor="t" anchorCtr="0"/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5" name="Textplatzhalter 14">
            <a:extLst>
              <a:ext uri="{FF2B5EF4-FFF2-40B4-BE49-F238E27FC236}">
                <a16:creationId xmlns:a16="http://schemas.microsoft.com/office/drawing/2014/main" id="{9FD38CF8-3A38-B820-99BA-9FF32290B3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25107" y="334964"/>
            <a:ext cx="2625754" cy="385894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de-CH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39234475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34">
          <p15:clr>
            <a:srgbClr val="A4A3A4"/>
          </p15:clr>
        </p15:guide>
        <p15:guide id="2" orient="horz" pos="3680">
          <p15:clr>
            <a:srgbClr val="A4A3A4"/>
          </p15:clr>
        </p15:guide>
        <p15:guide id="3" orient="horz" pos="3884">
          <p15:clr>
            <a:srgbClr val="A4A3A4"/>
          </p15:clr>
        </p15:guide>
        <p15:guide id="4" orient="horz" pos="2931">
          <p15:clr>
            <a:srgbClr val="A4A3A4"/>
          </p15:clr>
        </p15:guide>
        <p15:guide id="5" pos="1050">
          <p15:clr>
            <a:srgbClr val="A4A3A4"/>
          </p15:clr>
        </p15:guide>
        <p15:guide id="6" pos="6607">
          <p15:clr>
            <a:srgbClr val="A4A3A4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Zahlen und Fak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D3F9A3-4B07-B4EB-111E-F4FBFCC83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669BEC0-8FC0-7597-4F1B-1E0B35DED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© </a:t>
            </a:r>
            <a:r>
              <a:rPr lang="de-CH" dirty="0" err="1"/>
              <a:t>Swissolar</a:t>
            </a:r>
            <a:r>
              <a:rPr lang="de-CH" dirty="0"/>
              <a:t> | Max Hofstetter | Zürich, Oktober 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3D90946-B81C-C122-E49A-90B61A712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t>‹Nr.›</a:t>
            </a:fld>
            <a:endParaRPr lang="de-CH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010C232-48DE-8AE2-030B-104B357891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55840" y="2349348"/>
            <a:ext cx="2700337" cy="3132138"/>
          </a:xfrm>
          <a:prstGeom prst="roundRect">
            <a:avLst>
              <a:gd name="adj" fmla="val 6316"/>
            </a:avLst>
          </a:prstGeom>
          <a:solidFill>
            <a:srgbClr val="E5ECDD"/>
          </a:solidFill>
          <a:ln w="6350">
            <a:solidFill>
              <a:schemeClr val="accent1"/>
            </a:solidFill>
          </a:ln>
        </p:spPr>
        <p:txBody>
          <a:bodyPr lIns="144000" tIns="630000" rIns="144000" bIns="144000"/>
          <a:lstStyle>
            <a:lvl1pPr>
              <a:spcBef>
                <a:spcPts val="0"/>
              </a:spcBef>
              <a:spcAft>
                <a:spcPts val="0"/>
              </a:spcAft>
              <a:defRPr b="0"/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D1BBCCAF-0353-FEB2-1A0F-89C4D14084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16652" y="1700808"/>
            <a:ext cx="1368000" cy="1368000"/>
          </a:xfrm>
          <a:prstGeom prst="ellipse">
            <a:avLst/>
          </a:prstGeom>
          <a:solidFill>
            <a:schemeClr val="accent1"/>
          </a:solidFill>
        </p:spPr>
        <p:txBody>
          <a:bodyPr wrap="none" lIns="36000" tIns="90000" rIns="36000" bIns="90000" anchor="t" anchorCtr="0"/>
          <a:lstStyle>
            <a:lvl1pPr algn="ctr">
              <a:defRPr sz="3500">
                <a:solidFill>
                  <a:schemeClr val="bg1"/>
                </a:solidFill>
              </a:defRPr>
            </a:lvl1pPr>
          </a:lstStyle>
          <a:p>
            <a:pPr lvl="0"/>
            <a:r>
              <a:rPr lang="de-CH" dirty="0"/>
              <a:t>000</a:t>
            </a:r>
          </a:p>
        </p:txBody>
      </p:sp>
      <p:sp>
        <p:nvSpPr>
          <p:cNvPr id="13" name="Textplatzhalter 7">
            <a:extLst>
              <a:ext uri="{FF2B5EF4-FFF2-40B4-BE49-F238E27FC236}">
                <a16:creationId xmlns:a16="http://schemas.microsoft.com/office/drawing/2014/main" id="{F5F70E9E-0D1A-5391-45A2-C223B29D26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955820" y="2349500"/>
            <a:ext cx="2700337" cy="3132138"/>
          </a:xfrm>
          <a:prstGeom prst="roundRect">
            <a:avLst>
              <a:gd name="adj" fmla="val 6316"/>
            </a:avLst>
          </a:prstGeom>
          <a:solidFill>
            <a:srgbClr val="E5ECDD"/>
          </a:solidFill>
          <a:ln w="6350">
            <a:solidFill>
              <a:schemeClr val="accent1"/>
            </a:solidFill>
          </a:ln>
        </p:spPr>
        <p:txBody>
          <a:bodyPr lIns="144000" tIns="630000" rIns="144000" bIns="144000"/>
          <a:lstStyle>
            <a:lvl1pPr>
              <a:spcBef>
                <a:spcPts val="0"/>
              </a:spcBef>
              <a:spcAft>
                <a:spcPts val="0"/>
              </a:spcAft>
              <a:defRPr b="0"/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4" name="Textplatzhalter 9">
            <a:extLst>
              <a:ext uri="{FF2B5EF4-FFF2-40B4-BE49-F238E27FC236}">
                <a16:creationId xmlns:a16="http://schemas.microsoft.com/office/drawing/2014/main" id="{BA85FF17-BD55-A459-E752-7FB850BBB84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416632" y="1700960"/>
            <a:ext cx="1368000" cy="1368000"/>
          </a:xfrm>
          <a:prstGeom prst="ellipse">
            <a:avLst/>
          </a:prstGeom>
          <a:solidFill>
            <a:schemeClr val="accent1"/>
          </a:solidFill>
        </p:spPr>
        <p:txBody>
          <a:bodyPr wrap="none" lIns="36000" tIns="90000" rIns="36000" bIns="90000" anchor="t" anchorCtr="0"/>
          <a:lstStyle>
            <a:lvl1pPr algn="ctr">
              <a:defRPr sz="3500">
                <a:solidFill>
                  <a:schemeClr val="bg1"/>
                </a:solidFill>
              </a:defRPr>
            </a:lvl1pPr>
          </a:lstStyle>
          <a:p>
            <a:pPr lvl="0"/>
            <a:r>
              <a:rPr lang="de-CH" dirty="0"/>
              <a:t>000</a:t>
            </a:r>
          </a:p>
        </p:txBody>
      </p:sp>
      <p:sp>
        <p:nvSpPr>
          <p:cNvPr id="7" name="Textplatzhalter 7">
            <a:extLst>
              <a:ext uri="{FF2B5EF4-FFF2-40B4-BE49-F238E27FC236}">
                <a16:creationId xmlns:a16="http://schemas.microsoft.com/office/drawing/2014/main" id="{E72A0C9E-7943-B8FD-BB9A-2699E7EE9B5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07988" y="2349500"/>
            <a:ext cx="2700337" cy="3132138"/>
          </a:xfrm>
          <a:prstGeom prst="roundRect">
            <a:avLst>
              <a:gd name="adj" fmla="val 6316"/>
            </a:avLst>
          </a:prstGeom>
          <a:solidFill>
            <a:srgbClr val="E5ECDD"/>
          </a:solidFill>
          <a:ln w="6350">
            <a:solidFill>
              <a:schemeClr val="accent1"/>
            </a:solidFill>
          </a:ln>
        </p:spPr>
        <p:txBody>
          <a:bodyPr lIns="144000" tIns="630000" rIns="144000" bIns="144000"/>
          <a:lstStyle>
            <a:lvl1pPr>
              <a:spcBef>
                <a:spcPts val="0"/>
              </a:spcBef>
              <a:spcAft>
                <a:spcPts val="0"/>
              </a:spcAft>
              <a:defRPr b="0"/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Textplatzhalter 9">
            <a:extLst>
              <a:ext uri="{FF2B5EF4-FFF2-40B4-BE49-F238E27FC236}">
                <a16:creationId xmlns:a16="http://schemas.microsoft.com/office/drawing/2014/main" id="{50CB2AED-5A49-6FC1-792F-FFBFE7E8253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868800" y="1700960"/>
            <a:ext cx="1368000" cy="1368000"/>
          </a:xfrm>
          <a:prstGeom prst="ellipse">
            <a:avLst/>
          </a:prstGeom>
          <a:solidFill>
            <a:schemeClr val="accent1"/>
          </a:solidFill>
        </p:spPr>
        <p:txBody>
          <a:bodyPr wrap="none" lIns="36000" tIns="90000" rIns="36000" bIns="90000" anchor="t" anchorCtr="0"/>
          <a:lstStyle>
            <a:lvl1pPr algn="ctr">
              <a:defRPr sz="3500">
                <a:solidFill>
                  <a:schemeClr val="bg1"/>
                </a:solidFill>
              </a:defRPr>
            </a:lvl1pPr>
          </a:lstStyle>
          <a:p>
            <a:pPr lvl="0"/>
            <a:r>
              <a:rPr lang="de-CH" dirty="0"/>
              <a:t>000</a:t>
            </a:r>
          </a:p>
        </p:txBody>
      </p:sp>
    </p:spTree>
    <p:extLst>
      <p:ext uri="{BB962C8B-B14F-4D97-AF65-F5344CB8AC3E}">
        <p14:creationId xmlns:p14="http://schemas.microsoft.com/office/powerpoint/2010/main" val="31529396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38">
          <p15:clr>
            <a:srgbClr val="A4A3A4"/>
          </p15:clr>
        </p15:guide>
        <p15:guide id="2" pos="5065" userDrawn="1">
          <p15:clr>
            <a:srgbClr val="A4A3A4"/>
          </p15:clr>
        </p15:guide>
        <p15:guide id="3" pos="4339">
          <p15:clr>
            <a:srgbClr val="A4A3A4"/>
          </p15:clr>
        </p15:guide>
        <p15:guide id="4" pos="1958">
          <p15:clr>
            <a:srgbClr val="A4A3A4"/>
          </p15:clr>
        </p15:guide>
        <p15:guide id="5" pos="6743">
          <p15:clr>
            <a:srgbClr val="A4A3A4"/>
          </p15:clr>
        </p15:guide>
        <p15:guide id="6" orient="horz" pos="1480">
          <p15:clr>
            <a:srgbClr val="A4A3A4"/>
          </p15:clr>
        </p15:guide>
        <p15:guide id="7" orient="horz" pos="3453">
          <p15:clr>
            <a:srgbClr val="A4A3A4"/>
          </p15:clr>
        </p15:guide>
        <p15:guide id="8" orient="horz" pos="1207">
          <p15:clr>
            <a:srgbClr val="A4A3A4"/>
          </p15:clr>
        </p15:guide>
        <p15:guide id="9" orient="horz" pos="799">
          <p15:clr>
            <a:srgbClr val="A4A3A4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xen für Auflis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D3F9A3-4B07-B4EB-111E-F4FBFCC83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669BEC0-8FC0-7597-4F1B-1E0B35DED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© </a:t>
            </a:r>
            <a:r>
              <a:rPr lang="de-CH" dirty="0" err="1"/>
              <a:t>Swissolar</a:t>
            </a:r>
            <a:r>
              <a:rPr lang="de-CH" dirty="0"/>
              <a:t> | Max Hofstetter | Zürich, Oktober 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3D90946-B81C-C122-E49A-90B61A712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t>‹Nr.›</a:t>
            </a:fld>
            <a:endParaRPr lang="de-CH" dirty="0"/>
          </a:p>
        </p:txBody>
      </p:sp>
      <p:sp>
        <p:nvSpPr>
          <p:cNvPr id="17" name="Textplatzhalter 7">
            <a:extLst>
              <a:ext uri="{FF2B5EF4-FFF2-40B4-BE49-F238E27FC236}">
                <a16:creationId xmlns:a16="http://schemas.microsoft.com/office/drawing/2014/main" id="{8AFEDBD6-28DD-F5CE-DE35-D3391D22384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07988" y="1665287"/>
            <a:ext cx="7451726" cy="1463675"/>
          </a:xfrm>
          <a:prstGeom prst="roundRect">
            <a:avLst>
              <a:gd name="adj" fmla="val 7838"/>
            </a:avLst>
          </a:prstGeom>
          <a:solidFill>
            <a:srgbClr val="E5ECDD"/>
          </a:solidFill>
          <a:ln w="6350">
            <a:solidFill>
              <a:schemeClr val="accent1"/>
            </a:solidFill>
          </a:ln>
        </p:spPr>
        <p:txBody>
          <a:bodyPr lIns="630000" tIns="72000" rIns="630000" bIns="72000"/>
          <a:lstStyle>
            <a:lvl1pPr>
              <a:spcBef>
                <a:spcPts val="0"/>
              </a:spcBef>
              <a:spcAft>
                <a:spcPts val="0"/>
              </a:spcAft>
              <a:defRPr b="0"/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9" name="Textplatzhalter 7">
            <a:extLst>
              <a:ext uri="{FF2B5EF4-FFF2-40B4-BE49-F238E27FC236}">
                <a16:creationId xmlns:a16="http://schemas.microsoft.com/office/drawing/2014/main" id="{0E115772-51B8-9C52-B41A-EB7A503A04B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07988" y="5176836"/>
            <a:ext cx="7451726" cy="881064"/>
          </a:xfrm>
          <a:prstGeom prst="roundRect">
            <a:avLst>
              <a:gd name="adj" fmla="val 14645"/>
            </a:avLst>
          </a:prstGeom>
          <a:solidFill>
            <a:srgbClr val="E5ECDD"/>
          </a:solidFill>
          <a:ln w="6350">
            <a:solidFill>
              <a:schemeClr val="accent1"/>
            </a:solidFill>
          </a:ln>
        </p:spPr>
        <p:txBody>
          <a:bodyPr lIns="630000" tIns="72000" rIns="630000" bIns="72000"/>
          <a:lstStyle>
            <a:lvl1pPr>
              <a:spcBef>
                <a:spcPts val="0"/>
              </a:spcBef>
              <a:spcAft>
                <a:spcPts val="0"/>
              </a:spcAft>
              <a:defRPr b="0"/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4" name="Textplatzhalter 7">
            <a:extLst>
              <a:ext uri="{FF2B5EF4-FFF2-40B4-BE49-F238E27FC236}">
                <a16:creationId xmlns:a16="http://schemas.microsoft.com/office/drawing/2014/main" id="{D43FC669-014E-D6FD-6DAD-0B3AFEF5095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07988" y="4200524"/>
            <a:ext cx="7451726" cy="881064"/>
          </a:xfrm>
          <a:prstGeom prst="roundRect">
            <a:avLst>
              <a:gd name="adj" fmla="val 14645"/>
            </a:avLst>
          </a:prstGeom>
          <a:solidFill>
            <a:srgbClr val="E5ECDD"/>
          </a:solidFill>
          <a:ln w="6350">
            <a:solidFill>
              <a:schemeClr val="accent1"/>
            </a:solidFill>
          </a:ln>
        </p:spPr>
        <p:txBody>
          <a:bodyPr lIns="630000" tIns="72000" rIns="630000" bIns="72000"/>
          <a:lstStyle>
            <a:lvl1pPr>
              <a:spcBef>
                <a:spcPts val="0"/>
              </a:spcBef>
              <a:spcAft>
                <a:spcPts val="0"/>
              </a:spcAft>
              <a:defRPr b="0"/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6" name="Textplatzhalter 7">
            <a:extLst>
              <a:ext uri="{FF2B5EF4-FFF2-40B4-BE49-F238E27FC236}">
                <a16:creationId xmlns:a16="http://schemas.microsoft.com/office/drawing/2014/main" id="{FE6D713A-AC11-C8E6-5776-A950ACD12B3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07988" y="3224212"/>
            <a:ext cx="7451726" cy="881064"/>
          </a:xfrm>
          <a:prstGeom prst="roundRect">
            <a:avLst>
              <a:gd name="adj" fmla="val 14645"/>
            </a:avLst>
          </a:prstGeom>
          <a:solidFill>
            <a:srgbClr val="E5ECDD"/>
          </a:solidFill>
          <a:ln w="6350">
            <a:solidFill>
              <a:schemeClr val="accent1"/>
            </a:solidFill>
          </a:ln>
        </p:spPr>
        <p:txBody>
          <a:bodyPr lIns="630000" tIns="72000" rIns="630000" bIns="72000"/>
          <a:lstStyle>
            <a:lvl1pPr>
              <a:spcBef>
                <a:spcPts val="0"/>
              </a:spcBef>
              <a:spcAft>
                <a:spcPts val="0"/>
              </a:spcAft>
              <a:defRPr b="0"/>
            </a:lvl1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1827872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951" userDrawn="1">
          <p15:clr>
            <a:srgbClr val="A4A3A4"/>
          </p15:clr>
        </p15:guide>
        <p15:guide id="2" orient="horz" pos="1049" userDrawn="1">
          <p15:clr>
            <a:srgbClr val="A4A3A4"/>
          </p15:clr>
        </p15:guide>
        <p15:guide id="3" orient="horz" pos="799" userDrawn="1">
          <p15:clr>
            <a:srgbClr val="A4A3A4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 mit Boxen für Auflis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669BEC0-8FC0-7597-4F1B-1E0B35DED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567363" y="6381750"/>
            <a:ext cx="5461000" cy="179388"/>
          </a:xfrm>
        </p:spPr>
        <p:txBody>
          <a:bodyPr/>
          <a:lstStyle/>
          <a:p>
            <a:r>
              <a:rPr lang="de-CH" dirty="0"/>
              <a:t>© </a:t>
            </a:r>
            <a:r>
              <a:rPr lang="de-CH" dirty="0" err="1"/>
              <a:t>Swissolar</a:t>
            </a:r>
            <a:r>
              <a:rPr lang="de-CH" dirty="0"/>
              <a:t> | Max Hofstetter | Zürich, Oktober 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3D90946-B81C-C122-E49A-90B61A712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t>‹Nr.›</a:t>
            </a:fld>
            <a:endParaRPr lang="de-CH" dirty="0"/>
          </a:p>
        </p:txBody>
      </p:sp>
      <p:sp>
        <p:nvSpPr>
          <p:cNvPr id="7" name="Textplatzhalter 7">
            <a:extLst>
              <a:ext uri="{FF2B5EF4-FFF2-40B4-BE49-F238E27FC236}">
                <a16:creationId xmlns:a16="http://schemas.microsoft.com/office/drawing/2014/main" id="{A6705FE7-7EA6-E543-9245-303B887B23C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556250" y="1268413"/>
            <a:ext cx="6227764" cy="857726"/>
          </a:xfrm>
          <a:prstGeom prst="roundRect">
            <a:avLst>
              <a:gd name="adj" fmla="val 14645"/>
            </a:avLst>
          </a:prstGeom>
          <a:solidFill>
            <a:srgbClr val="E5ECDD"/>
          </a:solidFill>
          <a:ln w="6350">
            <a:solidFill>
              <a:schemeClr val="accent1"/>
            </a:solidFill>
          </a:ln>
        </p:spPr>
        <p:txBody>
          <a:bodyPr lIns="630000" tIns="72000" rIns="630000" bIns="72000"/>
          <a:lstStyle>
            <a:lvl1pPr>
              <a:spcBef>
                <a:spcPts val="0"/>
              </a:spcBef>
              <a:spcAft>
                <a:spcPts val="0"/>
              </a:spcAft>
              <a:defRPr b="0"/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5D11A24E-9194-D749-68AE-7EFEB93E6FDC}"/>
              </a:ext>
            </a:extLst>
          </p:cNvPr>
          <p:cNvCxnSpPr>
            <a:cxnSpLocks/>
          </p:cNvCxnSpPr>
          <p:nvPr userDrawn="1"/>
        </p:nvCxnSpPr>
        <p:spPr>
          <a:xfrm>
            <a:off x="5567363" y="6279636"/>
            <a:ext cx="6216648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Bildplatzhalter 11">
            <a:extLst>
              <a:ext uri="{FF2B5EF4-FFF2-40B4-BE49-F238E27FC236}">
                <a16:creationId xmlns:a16="http://schemas.microsoft.com/office/drawing/2014/main" id="{B2096AD2-431E-4622-EAC4-6B41FB8749A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0" y="0"/>
            <a:ext cx="5195888" cy="6858000"/>
          </a:xfrm>
          <a:noFill/>
        </p:spPr>
        <p:txBody>
          <a:bodyPr/>
          <a:lstStyle>
            <a:lvl1pPr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21" name="Textplatzhalter 7">
            <a:extLst>
              <a:ext uri="{FF2B5EF4-FFF2-40B4-BE49-F238E27FC236}">
                <a16:creationId xmlns:a16="http://schemas.microsoft.com/office/drawing/2014/main" id="{83B440CD-A6D9-5AFF-0077-FD809779AB5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56250" y="2251353"/>
            <a:ext cx="6227764" cy="857726"/>
          </a:xfrm>
          <a:prstGeom prst="roundRect">
            <a:avLst>
              <a:gd name="adj" fmla="val 14645"/>
            </a:avLst>
          </a:prstGeom>
          <a:solidFill>
            <a:srgbClr val="E5ECDD"/>
          </a:solidFill>
          <a:ln w="6350">
            <a:solidFill>
              <a:schemeClr val="accent1"/>
            </a:solidFill>
          </a:ln>
        </p:spPr>
        <p:txBody>
          <a:bodyPr lIns="630000" tIns="72000" rIns="630000" bIns="72000"/>
          <a:lstStyle>
            <a:lvl1pPr>
              <a:spcBef>
                <a:spcPts val="0"/>
              </a:spcBef>
              <a:spcAft>
                <a:spcPts val="0"/>
              </a:spcAft>
              <a:defRPr b="0"/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2" name="Textplatzhalter 7">
            <a:extLst>
              <a:ext uri="{FF2B5EF4-FFF2-40B4-BE49-F238E27FC236}">
                <a16:creationId xmlns:a16="http://schemas.microsoft.com/office/drawing/2014/main" id="{4BD282DE-3AFF-E3BF-78E1-22D952C907B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556250" y="3234293"/>
            <a:ext cx="6227764" cy="857726"/>
          </a:xfrm>
          <a:prstGeom prst="roundRect">
            <a:avLst>
              <a:gd name="adj" fmla="val 14645"/>
            </a:avLst>
          </a:prstGeom>
          <a:solidFill>
            <a:srgbClr val="E5ECDD"/>
          </a:solidFill>
          <a:ln w="6350">
            <a:solidFill>
              <a:schemeClr val="accent1"/>
            </a:solidFill>
          </a:ln>
        </p:spPr>
        <p:txBody>
          <a:bodyPr lIns="630000" tIns="72000" rIns="630000" bIns="72000"/>
          <a:lstStyle>
            <a:lvl1pPr>
              <a:spcBef>
                <a:spcPts val="0"/>
              </a:spcBef>
              <a:spcAft>
                <a:spcPts val="0"/>
              </a:spcAft>
              <a:defRPr b="0"/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3" name="Textplatzhalter 7">
            <a:extLst>
              <a:ext uri="{FF2B5EF4-FFF2-40B4-BE49-F238E27FC236}">
                <a16:creationId xmlns:a16="http://schemas.microsoft.com/office/drawing/2014/main" id="{2FBAC6F5-055E-5BEF-E50A-91B58534E35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556250" y="4217233"/>
            <a:ext cx="6227764" cy="857726"/>
          </a:xfrm>
          <a:prstGeom prst="roundRect">
            <a:avLst>
              <a:gd name="adj" fmla="val 14645"/>
            </a:avLst>
          </a:prstGeom>
          <a:solidFill>
            <a:srgbClr val="E5ECDD"/>
          </a:solidFill>
          <a:ln w="6350">
            <a:solidFill>
              <a:schemeClr val="accent1"/>
            </a:solidFill>
          </a:ln>
        </p:spPr>
        <p:txBody>
          <a:bodyPr lIns="630000" tIns="72000" rIns="630000" bIns="72000"/>
          <a:lstStyle>
            <a:lvl1pPr>
              <a:spcBef>
                <a:spcPts val="0"/>
              </a:spcBef>
              <a:spcAft>
                <a:spcPts val="0"/>
              </a:spcAft>
              <a:defRPr b="0"/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4" name="Textplatzhalter 7">
            <a:extLst>
              <a:ext uri="{FF2B5EF4-FFF2-40B4-BE49-F238E27FC236}">
                <a16:creationId xmlns:a16="http://schemas.microsoft.com/office/drawing/2014/main" id="{A875A79C-359D-95D3-3672-1F4E3C9D2B3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556250" y="5200174"/>
            <a:ext cx="6227764" cy="857726"/>
          </a:xfrm>
          <a:prstGeom prst="roundRect">
            <a:avLst>
              <a:gd name="adj" fmla="val 14645"/>
            </a:avLst>
          </a:prstGeom>
          <a:solidFill>
            <a:srgbClr val="E5ECDD"/>
          </a:solidFill>
          <a:ln w="6350">
            <a:solidFill>
              <a:schemeClr val="accent1"/>
            </a:solidFill>
          </a:ln>
        </p:spPr>
        <p:txBody>
          <a:bodyPr lIns="630000" tIns="72000" rIns="630000" bIns="72000"/>
          <a:lstStyle>
            <a:lvl1pPr>
              <a:spcBef>
                <a:spcPts val="0"/>
              </a:spcBef>
              <a:spcAft>
                <a:spcPts val="0"/>
              </a:spcAft>
              <a:defRPr b="0"/>
            </a:lvl1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7795141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73" userDrawn="1">
          <p15:clr>
            <a:srgbClr val="A4A3A4"/>
          </p15:clr>
        </p15:guide>
        <p15:guide id="2" pos="3500" userDrawn="1">
          <p15:clr>
            <a:srgbClr val="A4A3A4"/>
          </p15:clr>
        </p15:guide>
        <p15:guide id="3" orient="horz" pos="799" userDrawn="1">
          <p15:clr>
            <a:srgbClr val="A4A3A4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 qu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D3F9A3-4B07-B4EB-111E-F4FBFCC83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000"/>
            </a:lvl1pPr>
          </a:lstStyle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669BEC0-8FC0-7597-4F1B-1E0B35DED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© </a:t>
            </a:r>
            <a:r>
              <a:rPr lang="de-CH" dirty="0" err="1"/>
              <a:t>Swissolar</a:t>
            </a:r>
            <a:r>
              <a:rPr lang="de-CH" dirty="0"/>
              <a:t> | Max Hofstetter | Zürich, Oktober 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3D90946-B81C-C122-E49A-90B61A712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t>‹Nr.›</a:t>
            </a:fld>
            <a:endParaRPr lang="de-CH" dirty="0"/>
          </a:p>
        </p:txBody>
      </p:sp>
      <p:sp>
        <p:nvSpPr>
          <p:cNvPr id="3" name="Bildplatzhalter 11">
            <a:extLst>
              <a:ext uri="{FF2B5EF4-FFF2-40B4-BE49-F238E27FC236}">
                <a16:creationId xmlns:a16="http://schemas.microsoft.com/office/drawing/2014/main" id="{1FEAA08A-AEDB-BDD2-F8C2-BDB8569CB68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7987" y="1665288"/>
            <a:ext cx="7920038" cy="4392612"/>
          </a:xfrm>
          <a:noFill/>
        </p:spPr>
        <p:txBody>
          <a:bodyPr/>
          <a:lstStyle>
            <a:lvl1pPr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6" name="Textplatzhalter 15">
            <a:extLst>
              <a:ext uri="{FF2B5EF4-FFF2-40B4-BE49-F238E27FC236}">
                <a16:creationId xmlns:a16="http://schemas.microsoft.com/office/drawing/2014/main" id="{305863C9-1A20-8F56-D9AE-5C0D3B62E77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509000" y="1665288"/>
            <a:ext cx="3275013" cy="4392612"/>
          </a:xfrm>
        </p:spPr>
        <p:txBody>
          <a:bodyPr anchor="t" anchorCtr="0"/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3643210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246" userDrawn="1">
          <p15:clr>
            <a:srgbClr val="A4A3A4"/>
          </p15:clr>
        </p15:guide>
        <p15:guide id="2" pos="5360" userDrawn="1">
          <p15:clr>
            <a:srgbClr val="A4A3A4"/>
          </p15:clr>
        </p15:guide>
        <p15:guide id="3" orient="horz" pos="1049" userDrawn="1">
          <p15:clr>
            <a:srgbClr val="A4A3A4"/>
          </p15:clr>
        </p15:guide>
        <p15:guide id="4" orient="horz" pos="799" userDrawn="1">
          <p15:clr>
            <a:srgbClr val="A4A3A4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zwei Bildern qu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D3F9A3-4B07-B4EB-111E-F4FBFCC83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669BEC0-8FC0-7597-4F1B-1E0B35DED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© </a:t>
            </a:r>
            <a:r>
              <a:rPr lang="de-CH" dirty="0" err="1"/>
              <a:t>Swissolar</a:t>
            </a:r>
            <a:r>
              <a:rPr lang="de-CH" dirty="0"/>
              <a:t> | Max Hofstetter | Zürich, Oktober 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3D90946-B81C-C122-E49A-90B61A712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t>‹Nr.›</a:t>
            </a:fld>
            <a:endParaRPr lang="de-CH" dirty="0"/>
          </a:p>
        </p:txBody>
      </p:sp>
      <p:sp>
        <p:nvSpPr>
          <p:cNvPr id="3" name="Bildplatzhalter 11">
            <a:extLst>
              <a:ext uri="{FF2B5EF4-FFF2-40B4-BE49-F238E27FC236}">
                <a16:creationId xmlns:a16="http://schemas.microsoft.com/office/drawing/2014/main" id="{1FEAA08A-AEDB-BDD2-F8C2-BDB8569CB68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7987" y="1665288"/>
            <a:ext cx="5148263" cy="3492500"/>
          </a:xfrm>
          <a:noFill/>
        </p:spPr>
        <p:txBody>
          <a:bodyPr/>
          <a:lstStyle>
            <a:lvl1pPr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6" name="Textplatzhalter 15">
            <a:extLst>
              <a:ext uri="{FF2B5EF4-FFF2-40B4-BE49-F238E27FC236}">
                <a16:creationId xmlns:a16="http://schemas.microsoft.com/office/drawing/2014/main" id="{305863C9-1A20-8F56-D9AE-5C0D3B62E77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07988" y="5229224"/>
            <a:ext cx="5148262" cy="828675"/>
          </a:xfrm>
        </p:spPr>
        <p:txBody>
          <a:bodyPr anchor="t" anchorCtr="0"/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Bildplatzhalter 11">
            <a:extLst>
              <a:ext uri="{FF2B5EF4-FFF2-40B4-BE49-F238E27FC236}">
                <a16:creationId xmlns:a16="http://schemas.microsoft.com/office/drawing/2014/main" id="{D53FE371-3854-A5A3-E3A8-14E2EDFE7D1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663952" y="1665288"/>
            <a:ext cx="5148263" cy="3492500"/>
          </a:xfrm>
          <a:noFill/>
        </p:spPr>
        <p:txBody>
          <a:bodyPr/>
          <a:lstStyle>
            <a:lvl1pPr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8" name="Textplatzhalter 15">
            <a:extLst>
              <a:ext uri="{FF2B5EF4-FFF2-40B4-BE49-F238E27FC236}">
                <a16:creationId xmlns:a16="http://schemas.microsoft.com/office/drawing/2014/main" id="{FCC29D89-5057-AE7C-5434-0931A16C2FD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663953" y="5229224"/>
            <a:ext cx="5148262" cy="828675"/>
          </a:xfrm>
        </p:spPr>
        <p:txBody>
          <a:bodyPr anchor="t" anchorCtr="0"/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2279758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81" userDrawn="1">
          <p15:clr>
            <a:srgbClr val="A4A3A4"/>
          </p15:clr>
        </p15:guide>
        <p15:guide id="2" pos="3500" userDrawn="1">
          <p15:clr>
            <a:srgbClr val="A4A3A4"/>
          </p15:clr>
        </p15:guide>
        <p15:guide id="3" orient="horz" pos="1049" userDrawn="1">
          <p15:clr>
            <a:srgbClr val="A4A3A4"/>
          </p15:clr>
        </p15:guide>
        <p15:guide id="4" orient="horz" pos="3249" userDrawn="1">
          <p15:clr>
            <a:srgbClr val="A4A3A4"/>
          </p15:clr>
        </p15:guide>
        <p15:guide id="5" orient="horz" pos="3294" userDrawn="1">
          <p15:clr>
            <a:srgbClr val="A4A3A4"/>
          </p15:clr>
        </p15:guide>
        <p15:guide id="6" pos="6924" userDrawn="1">
          <p15:clr>
            <a:srgbClr val="A4A3A4"/>
          </p15:clr>
        </p15:guide>
        <p15:guide id="7" orient="horz" pos="799" userDrawn="1">
          <p15:clr>
            <a:srgbClr val="A4A3A4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drei Bildern qu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D3F9A3-4B07-B4EB-111E-F4FBFCC83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669BEC0-8FC0-7597-4F1B-1E0B35DED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© </a:t>
            </a:r>
            <a:r>
              <a:rPr lang="de-CH" dirty="0" err="1"/>
              <a:t>Swissolar</a:t>
            </a:r>
            <a:r>
              <a:rPr lang="de-CH" dirty="0"/>
              <a:t> | Max Hofstetter | Zürich, Oktober 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3D90946-B81C-C122-E49A-90B61A712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t>‹Nr.›</a:t>
            </a:fld>
            <a:endParaRPr lang="de-CH" dirty="0"/>
          </a:p>
        </p:txBody>
      </p:sp>
      <p:sp>
        <p:nvSpPr>
          <p:cNvPr id="3" name="Bildplatzhalter 11">
            <a:extLst>
              <a:ext uri="{FF2B5EF4-FFF2-40B4-BE49-F238E27FC236}">
                <a16:creationId xmlns:a16="http://schemas.microsoft.com/office/drawing/2014/main" id="{1FEAA08A-AEDB-BDD2-F8C2-BDB8569CB68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7987" y="1665112"/>
            <a:ext cx="3275013" cy="2772000"/>
          </a:xfrm>
          <a:noFill/>
        </p:spPr>
        <p:txBody>
          <a:bodyPr/>
          <a:lstStyle>
            <a:lvl1pPr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6" name="Textplatzhalter 15">
            <a:extLst>
              <a:ext uri="{FF2B5EF4-FFF2-40B4-BE49-F238E27FC236}">
                <a16:creationId xmlns:a16="http://schemas.microsoft.com/office/drawing/2014/main" id="{305863C9-1A20-8F56-D9AE-5C0D3B62E77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07988" y="4491038"/>
            <a:ext cx="3275011" cy="1566861"/>
          </a:xfrm>
        </p:spPr>
        <p:txBody>
          <a:bodyPr anchor="t" anchorCtr="0"/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Bildplatzhalter 11">
            <a:extLst>
              <a:ext uri="{FF2B5EF4-FFF2-40B4-BE49-F238E27FC236}">
                <a16:creationId xmlns:a16="http://schemas.microsoft.com/office/drawing/2014/main" id="{F1988A22-8C5F-609C-3D48-9B6ED22AEBC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248525" y="1665112"/>
            <a:ext cx="3276600" cy="2772000"/>
          </a:xfrm>
          <a:noFill/>
        </p:spPr>
        <p:txBody>
          <a:bodyPr/>
          <a:lstStyle>
            <a:lvl1pPr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10" name="Textplatzhalter 15">
            <a:extLst>
              <a:ext uri="{FF2B5EF4-FFF2-40B4-BE49-F238E27FC236}">
                <a16:creationId xmlns:a16="http://schemas.microsoft.com/office/drawing/2014/main" id="{6663AEB7-396D-E1FB-B832-AA384FBC453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248525" y="4493418"/>
            <a:ext cx="3276600" cy="1564481"/>
          </a:xfrm>
        </p:spPr>
        <p:txBody>
          <a:bodyPr anchor="t" anchorCtr="0"/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Bildplatzhalter 11">
            <a:extLst>
              <a:ext uri="{FF2B5EF4-FFF2-40B4-BE49-F238E27FC236}">
                <a16:creationId xmlns:a16="http://schemas.microsoft.com/office/drawing/2014/main" id="{D706729F-7AAB-5019-C958-EE8A570D0D1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827463" y="1665112"/>
            <a:ext cx="3276600" cy="2772000"/>
          </a:xfrm>
          <a:noFill/>
        </p:spPr>
        <p:txBody>
          <a:bodyPr/>
          <a:lstStyle>
            <a:lvl1pPr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14" name="Textplatzhalter 15">
            <a:extLst>
              <a:ext uri="{FF2B5EF4-FFF2-40B4-BE49-F238E27FC236}">
                <a16:creationId xmlns:a16="http://schemas.microsoft.com/office/drawing/2014/main" id="{47B7B855-CDCF-F14C-D570-2707CB1ACB4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827463" y="4493418"/>
            <a:ext cx="3276600" cy="1564481"/>
          </a:xfrm>
        </p:spPr>
        <p:txBody>
          <a:bodyPr anchor="t" anchorCtr="0"/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4297599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2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475" userDrawn="1">
          <p15:clr>
            <a:srgbClr val="A4A3A4"/>
          </p15:clr>
        </p15:guide>
        <p15:guide id="4" pos="4883" userDrawn="1">
          <p15:clr>
            <a:srgbClr val="A4A3A4"/>
          </p15:clr>
        </p15:guide>
        <p15:guide id="5" orient="horz" pos="1570" userDrawn="1">
          <p15:clr>
            <a:srgbClr val="A4A3A4"/>
          </p15:clr>
        </p15:guide>
        <p15:guide id="6" orient="horz" pos="2795" userDrawn="1">
          <p15:clr>
            <a:srgbClr val="A4A3A4"/>
          </p15:clr>
        </p15:guide>
        <p15:guide id="7" orient="horz" pos="2829" userDrawn="1">
          <p15:clr>
            <a:srgbClr val="A4A3A4"/>
          </p15:clr>
        </p15:guide>
        <p15:guide id="8" pos="6630" userDrawn="1">
          <p15:clr>
            <a:srgbClr val="A4A3A4"/>
          </p15:clr>
        </p15:guide>
        <p15:guide id="9" orient="horz" pos="1207" userDrawn="1">
          <p15:clr>
            <a:srgbClr val="A4A3A4"/>
          </p15:clr>
        </p15:guide>
        <p15:guide id="10" orient="horz" pos="799" userDrawn="1">
          <p15:clr>
            <a:srgbClr val="A4A3A4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drei Bildern ho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D3F9A3-4B07-B4EB-111E-F4FBFCC83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669BEC0-8FC0-7597-4F1B-1E0B35DED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© </a:t>
            </a:r>
            <a:r>
              <a:rPr lang="de-CH" dirty="0" err="1"/>
              <a:t>Swissolar</a:t>
            </a:r>
            <a:r>
              <a:rPr lang="de-CH" dirty="0"/>
              <a:t> | Max Hofstetter | Zürich, Oktober 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3D90946-B81C-C122-E49A-90B61A712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t>‹Nr.›</a:t>
            </a:fld>
            <a:endParaRPr lang="de-CH" dirty="0"/>
          </a:p>
        </p:txBody>
      </p:sp>
      <p:sp>
        <p:nvSpPr>
          <p:cNvPr id="3" name="Bildplatzhalter 11">
            <a:extLst>
              <a:ext uri="{FF2B5EF4-FFF2-40B4-BE49-F238E27FC236}">
                <a16:creationId xmlns:a16="http://schemas.microsoft.com/office/drawing/2014/main" id="{1FEAA08A-AEDB-BDD2-F8C2-BDB8569CB68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7986" y="1665288"/>
            <a:ext cx="3276000" cy="3852000"/>
          </a:xfrm>
          <a:noFill/>
        </p:spPr>
        <p:txBody>
          <a:bodyPr/>
          <a:lstStyle>
            <a:lvl1pPr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6" name="Textplatzhalter 15">
            <a:extLst>
              <a:ext uri="{FF2B5EF4-FFF2-40B4-BE49-F238E27FC236}">
                <a16:creationId xmlns:a16="http://schemas.microsoft.com/office/drawing/2014/main" id="{305863C9-1A20-8F56-D9AE-5C0D3B62E77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07988" y="5589588"/>
            <a:ext cx="3275011" cy="468312"/>
          </a:xfrm>
        </p:spPr>
        <p:txBody>
          <a:bodyPr anchor="t" anchorCtr="0"/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Bildplatzhalter 11">
            <a:extLst>
              <a:ext uri="{FF2B5EF4-FFF2-40B4-BE49-F238E27FC236}">
                <a16:creationId xmlns:a16="http://schemas.microsoft.com/office/drawing/2014/main" id="{F1988A22-8C5F-609C-3D48-9B6ED22AEBC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248525" y="1665288"/>
            <a:ext cx="3275808" cy="3852000"/>
          </a:xfrm>
          <a:noFill/>
        </p:spPr>
        <p:txBody>
          <a:bodyPr/>
          <a:lstStyle>
            <a:lvl1pPr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10" name="Textplatzhalter 15">
            <a:extLst>
              <a:ext uri="{FF2B5EF4-FFF2-40B4-BE49-F238E27FC236}">
                <a16:creationId xmlns:a16="http://schemas.microsoft.com/office/drawing/2014/main" id="{6663AEB7-396D-E1FB-B832-AA384FBC453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248525" y="5589588"/>
            <a:ext cx="3276600" cy="468312"/>
          </a:xfrm>
        </p:spPr>
        <p:txBody>
          <a:bodyPr anchor="t" anchorCtr="0"/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Bildplatzhalter 11">
            <a:extLst>
              <a:ext uri="{FF2B5EF4-FFF2-40B4-BE49-F238E27FC236}">
                <a16:creationId xmlns:a16="http://schemas.microsoft.com/office/drawing/2014/main" id="{D706729F-7AAB-5019-C958-EE8A570D0D1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828255" y="1665288"/>
            <a:ext cx="3275808" cy="3852000"/>
          </a:xfrm>
          <a:noFill/>
        </p:spPr>
        <p:txBody>
          <a:bodyPr/>
          <a:lstStyle>
            <a:lvl1pPr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14" name="Textplatzhalter 15">
            <a:extLst>
              <a:ext uri="{FF2B5EF4-FFF2-40B4-BE49-F238E27FC236}">
                <a16:creationId xmlns:a16="http://schemas.microsoft.com/office/drawing/2014/main" id="{47B7B855-CDCF-F14C-D570-2707CB1ACB4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827463" y="5589588"/>
            <a:ext cx="3276600" cy="468312"/>
          </a:xfrm>
        </p:spPr>
        <p:txBody>
          <a:bodyPr anchor="t" anchorCtr="0"/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8243416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11" userDrawn="1">
          <p15:clr>
            <a:srgbClr val="A4A3A4"/>
          </p15:clr>
        </p15:guide>
        <p15:guide id="2" pos="2320" userDrawn="1">
          <p15:clr>
            <a:srgbClr val="A4A3A4"/>
          </p15:clr>
        </p15:guide>
        <p15:guide id="3" pos="4475" userDrawn="1">
          <p15:clr>
            <a:srgbClr val="A4A3A4"/>
          </p15:clr>
        </p15:guide>
        <p15:guide id="4" pos="4566" userDrawn="1">
          <p15:clr>
            <a:srgbClr val="A4A3A4"/>
          </p15:clr>
        </p15:guide>
        <p15:guide id="5" orient="horz" pos="1049" userDrawn="1">
          <p15:clr>
            <a:srgbClr val="A4A3A4"/>
          </p15:clr>
        </p15:guide>
        <p15:guide id="6" orient="horz" pos="3475" userDrawn="1">
          <p15:clr>
            <a:srgbClr val="A4A3A4"/>
          </p15:clr>
        </p15:guide>
        <p15:guide id="7" orient="horz" pos="3521" userDrawn="1">
          <p15:clr>
            <a:srgbClr val="A4A3A4"/>
          </p15:clr>
        </p15:guide>
        <p15:guide id="8" pos="6630" userDrawn="1">
          <p15:clr>
            <a:srgbClr val="A4A3A4"/>
          </p15:clr>
        </p15:guide>
        <p15:guide id="9" orient="horz" pos="799" userDrawn="1">
          <p15:clr>
            <a:srgbClr val="A4A3A4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pressionsslide /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D3F9A3-4B07-B4EB-111E-F4FBFCC83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669BEC0-8FC0-7597-4F1B-1E0B35DED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© </a:t>
            </a:r>
            <a:r>
              <a:rPr lang="de-CH" dirty="0" err="1"/>
              <a:t>Swissolar</a:t>
            </a:r>
            <a:r>
              <a:rPr lang="de-CH" dirty="0"/>
              <a:t> | Max Hofstetter | Zürich, Oktober 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3D90946-B81C-C122-E49A-90B61A712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t>‹Nr.›</a:t>
            </a:fld>
            <a:endParaRPr lang="de-CH" dirty="0"/>
          </a:p>
        </p:txBody>
      </p:sp>
      <p:sp>
        <p:nvSpPr>
          <p:cNvPr id="3" name="Bildplatzhalter 11">
            <a:extLst>
              <a:ext uri="{FF2B5EF4-FFF2-40B4-BE49-F238E27FC236}">
                <a16:creationId xmlns:a16="http://schemas.microsoft.com/office/drawing/2014/main" id="{1FEAA08A-AEDB-BDD2-F8C2-BDB8569CB68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7987" y="1662112"/>
            <a:ext cx="3563937" cy="4392000"/>
          </a:xfrm>
          <a:noFill/>
        </p:spPr>
        <p:txBody>
          <a:bodyPr/>
          <a:lstStyle>
            <a:lvl1pPr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6" name="Textplatzhalter 15">
            <a:extLst>
              <a:ext uri="{FF2B5EF4-FFF2-40B4-BE49-F238E27FC236}">
                <a16:creationId xmlns:a16="http://schemas.microsoft.com/office/drawing/2014/main" id="{305863C9-1A20-8F56-D9AE-5C0D3B62E77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29600" y="5516563"/>
            <a:ext cx="3554413" cy="541337"/>
          </a:xfrm>
        </p:spPr>
        <p:txBody>
          <a:bodyPr anchor="t" anchorCtr="0"/>
          <a:lstStyle>
            <a:lvl1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Bildplatzhalter 11">
            <a:extLst>
              <a:ext uri="{FF2B5EF4-FFF2-40B4-BE49-F238E27FC236}">
                <a16:creationId xmlns:a16="http://schemas.microsoft.com/office/drawing/2014/main" id="{5DB69FFE-BE0C-A364-D88B-8D56E91CEBA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220076" y="1662112"/>
            <a:ext cx="3563940" cy="3780000"/>
          </a:xfrm>
          <a:noFill/>
        </p:spPr>
        <p:txBody>
          <a:bodyPr/>
          <a:lstStyle>
            <a:lvl1pPr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10" name="Bildplatzhalter 11">
            <a:extLst>
              <a:ext uri="{FF2B5EF4-FFF2-40B4-BE49-F238E27FC236}">
                <a16:creationId xmlns:a16="http://schemas.microsoft.com/office/drawing/2014/main" id="{6307B8E2-CA30-91B9-ED18-00F36B0956F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013199" y="1662112"/>
            <a:ext cx="1758951" cy="2196000"/>
          </a:xfrm>
          <a:noFill/>
        </p:spPr>
        <p:txBody>
          <a:bodyPr/>
          <a:lstStyle>
            <a:lvl1pPr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12" name="Bildplatzhalter 11">
            <a:extLst>
              <a:ext uri="{FF2B5EF4-FFF2-40B4-BE49-F238E27FC236}">
                <a16:creationId xmlns:a16="http://schemas.microsoft.com/office/drawing/2014/main" id="{0F2A14E3-A4CF-7964-C13C-2EC3C2F1DD4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008439" y="3894112"/>
            <a:ext cx="1763711" cy="2160000"/>
          </a:xfrm>
          <a:noFill/>
        </p:spPr>
        <p:txBody>
          <a:bodyPr/>
          <a:lstStyle>
            <a:lvl1pPr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13" name="Bildplatzhalter 11">
            <a:extLst>
              <a:ext uri="{FF2B5EF4-FFF2-40B4-BE49-F238E27FC236}">
                <a16:creationId xmlns:a16="http://schemas.microsoft.com/office/drawing/2014/main" id="{30601CAB-EBBA-EFD4-6BDE-1B9FC8BD4174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813424" y="1662112"/>
            <a:ext cx="2376000" cy="2196000"/>
          </a:xfrm>
          <a:noFill/>
        </p:spPr>
        <p:txBody>
          <a:bodyPr/>
          <a:lstStyle>
            <a:lvl1pPr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14" name="Bildplatzhalter 11">
            <a:extLst>
              <a:ext uri="{FF2B5EF4-FFF2-40B4-BE49-F238E27FC236}">
                <a16:creationId xmlns:a16="http://schemas.microsoft.com/office/drawing/2014/main" id="{4922005C-A8EC-BF31-2D38-ACB961C1DDB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5816574" y="3894112"/>
            <a:ext cx="2376000" cy="2160000"/>
          </a:xfrm>
          <a:noFill/>
        </p:spPr>
        <p:txBody>
          <a:bodyPr/>
          <a:lstStyle>
            <a:lvl1pPr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6610469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59" userDrawn="1">
          <p15:clr>
            <a:srgbClr val="A4A3A4"/>
          </p15:clr>
        </p15:guide>
        <p15:guide id="2" pos="3636" userDrawn="1">
          <p15:clr>
            <a:srgbClr val="A4A3A4"/>
          </p15:clr>
        </p15:guide>
        <p15:guide id="3" pos="2502" userDrawn="1">
          <p15:clr>
            <a:srgbClr val="A4A3A4"/>
          </p15:clr>
        </p15:guide>
        <p15:guide id="4" pos="2525" userDrawn="1">
          <p15:clr>
            <a:srgbClr val="A4A3A4"/>
          </p15:clr>
        </p15:guide>
        <p15:guide id="5" pos="5155" userDrawn="1">
          <p15:clr>
            <a:srgbClr val="A4A3A4"/>
          </p15:clr>
        </p15:guide>
        <p15:guide id="6" pos="5178" userDrawn="1">
          <p15:clr>
            <a:srgbClr val="A4A3A4"/>
          </p15:clr>
        </p15:guide>
        <p15:guide id="7" orient="horz" pos="2432" userDrawn="1">
          <p15:clr>
            <a:srgbClr val="A4A3A4"/>
          </p15:clr>
        </p15:guide>
        <p15:guide id="8" orient="horz" pos="2455" userDrawn="1">
          <p15:clr>
            <a:srgbClr val="A4A3A4"/>
          </p15:clr>
        </p15:guide>
        <p15:guide id="9" orient="horz" pos="1047" userDrawn="1">
          <p15:clr>
            <a:srgbClr val="A4A3A4"/>
          </p15:clr>
        </p15:guide>
        <p15:guide id="10" orient="horz" pos="3430" userDrawn="1">
          <p15:clr>
            <a:srgbClr val="A4A3A4"/>
          </p15:clr>
        </p15:guide>
        <p15:guide id="11" orient="horz" pos="3475" userDrawn="1">
          <p15:clr>
            <a:srgbClr val="A4A3A4"/>
          </p15:clr>
        </p15:guide>
        <p15:guide id="12" orient="horz" pos="799" userDrawn="1">
          <p15:clr>
            <a:srgbClr val="A4A3A4"/>
          </p15:clr>
        </p15:guide>
        <p15:guide id="13" pos="4044" userDrawn="1">
          <p15:clr>
            <a:srgbClr val="A4A3A4"/>
          </p15:clr>
        </p15:guide>
        <p15:guide id="14" pos="4021" userDrawn="1">
          <p15:clr>
            <a:srgbClr val="A4A3A4"/>
          </p15:clr>
        </p15:guide>
        <p15:guide id="15" pos="3817" userDrawn="1">
          <p15:clr>
            <a:srgbClr val="A4A3A4"/>
          </p15:clr>
        </p15:guide>
        <p15:guide id="16" pos="3840" userDrawn="1">
          <p15:clr>
            <a:srgbClr val="A4A3A4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D3F9A3-4B07-B4EB-111E-F4FBFCC83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669BEC0-8FC0-7597-4F1B-1E0B35DED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© </a:t>
            </a:r>
            <a:r>
              <a:rPr lang="de-CH" dirty="0" err="1"/>
              <a:t>Swissolar</a:t>
            </a:r>
            <a:r>
              <a:rPr lang="de-CH" dirty="0"/>
              <a:t> | Max Hofstetter | Zürich, Oktober 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3D90946-B81C-C122-E49A-90B61A712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5344794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114" userDrawn="1">
          <p15:clr>
            <a:srgbClr val="A4A3A4"/>
          </p15:clr>
        </p15:guide>
        <p15:guide id="3" pos="2638" userDrawn="1">
          <p15:clr>
            <a:srgbClr val="A4A3A4"/>
          </p15:clr>
        </p15:guide>
        <p15:guide id="4" pos="2162" userDrawn="1">
          <p15:clr>
            <a:srgbClr val="A4A3A4"/>
          </p15:clr>
        </p15:guide>
        <p15:guide id="5" pos="1685" userDrawn="1">
          <p15:clr>
            <a:srgbClr val="A4A3A4"/>
          </p15:clr>
        </p15:guide>
        <p15:guide id="6" pos="1209" userDrawn="1">
          <p15:clr>
            <a:srgbClr val="A4A3A4"/>
          </p15:clr>
        </p15:guide>
        <p15:guide id="7" pos="733" userDrawn="1">
          <p15:clr>
            <a:srgbClr val="A4A3A4"/>
          </p15:clr>
        </p15:guide>
        <p15:guide id="8" pos="4566" userDrawn="1">
          <p15:clr>
            <a:srgbClr val="A4A3A4"/>
          </p15:clr>
        </p15:guide>
        <p15:guide id="9" pos="5042" userDrawn="1">
          <p15:clr>
            <a:srgbClr val="A4A3A4"/>
          </p15:clr>
        </p15:guide>
        <p15:guide id="10" pos="5518" userDrawn="1">
          <p15:clr>
            <a:srgbClr val="A4A3A4"/>
          </p15:clr>
        </p15:guide>
        <p15:guide id="11" pos="5995" userDrawn="1">
          <p15:clr>
            <a:srgbClr val="A4A3A4"/>
          </p15:clr>
        </p15:guide>
        <p15:guide id="12" pos="6471" userDrawn="1">
          <p15:clr>
            <a:srgbClr val="A4A3A4"/>
          </p15:clr>
        </p15:guide>
        <p15:guide id="13" pos="6947" userDrawn="1">
          <p15:clr>
            <a:srgbClr val="A4A3A4"/>
          </p15:clr>
        </p15:guide>
        <p15:guide id="14" orient="horz" pos="1207" userDrawn="1">
          <p15:clr>
            <a:srgbClr val="A4A3A4"/>
          </p15:clr>
        </p15:guide>
        <p15:guide id="15" orient="horz" pos="799" userDrawn="1">
          <p15:clr>
            <a:srgbClr val="A4A3A4"/>
          </p15:clr>
        </p15:guide>
        <p15:guide id="16" pos="3591" userDrawn="1">
          <p15:clr>
            <a:srgbClr val="A4A3A4"/>
          </p15:clr>
        </p15:guide>
        <p15:guide id="17" pos="4089" userDrawn="1">
          <p15:clr>
            <a:srgbClr val="A4A3A4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8AA4538-0027-F705-B1E7-8EB7812ACB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© </a:t>
            </a:r>
            <a:r>
              <a:rPr lang="de-CH" dirty="0" err="1"/>
              <a:t>Swissolar</a:t>
            </a:r>
            <a:r>
              <a:rPr lang="de-CH" dirty="0"/>
              <a:t> | Max Hofstetter | Zürich, Oktober 2024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3E56E98-AAC9-DE64-6C27-603421C6E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8347515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114" userDrawn="1">
          <p15:clr>
            <a:srgbClr val="A4A3A4"/>
          </p15:clr>
        </p15:guide>
        <p15:guide id="3" pos="4566" userDrawn="1">
          <p15:clr>
            <a:srgbClr val="A4A3A4"/>
          </p15:clr>
        </p15:guide>
        <p15:guide id="4" pos="2638" userDrawn="1">
          <p15:clr>
            <a:srgbClr val="A4A3A4"/>
          </p15:clr>
        </p15:guide>
        <p15:guide id="5" pos="2162" userDrawn="1">
          <p15:clr>
            <a:srgbClr val="A4A3A4"/>
          </p15:clr>
        </p15:guide>
        <p15:guide id="6" pos="1685" userDrawn="1">
          <p15:clr>
            <a:srgbClr val="A4A3A4"/>
          </p15:clr>
        </p15:guide>
        <p15:guide id="7" pos="1209" userDrawn="1">
          <p15:clr>
            <a:srgbClr val="A4A3A4"/>
          </p15:clr>
        </p15:guide>
        <p15:guide id="8" pos="733" userDrawn="1">
          <p15:clr>
            <a:srgbClr val="A4A3A4"/>
          </p15:clr>
        </p15:guide>
        <p15:guide id="9" pos="5042" userDrawn="1">
          <p15:clr>
            <a:srgbClr val="A4A3A4"/>
          </p15:clr>
        </p15:guide>
        <p15:guide id="10" pos="5518" userDrawn="1">
          <p15:clr>
            <a:srgbClr val="A4A3A4"/>
          </p15:clr>
        </p15:guide>
        <p15:guide id="11" pos="5995" userDrawn="1">
          <p15:clr>
            <a:srgbClr val="A4A3A4"/>
          </p15:clr>
        </p15:guide>
        <p15:guide id="12" pos="6471" userDrawn="1">
          <p15:clr>
            <a:srgbClr val="A4A3A4"/>
          </p15:clr>
        </p15:guide>
        <p15:guide id="13" pos="6947" userDrawn="1">
          <p15:clr>
            <a:srgbClr val="A4A3A4"/>
          </p15:clr>
        </p15:guide>
        <p15:guide id="14" orient="horz" pos="1207" userDrawn="1">
          <p15:clr>
            <a:srgbClr val="A4A3A4"/>
          </p15:clr>
        </p15:guide>
        <p15:guide id="15" orient="horz" pos="799" userDrawn="1">
          <p15:clr>
            <a:srgbClr val="A4A3A4"/>
          </p15:clr>
        </p15:guide>
        <p15:guide id="16" pos="3591" userDrawn="1">
          <p15:clr>
            <a:srgbClr val="A4A3A4"/>
          </p15:clr>
        </p15:guide>
        <p15:guide id="17" pos="4089" userDrawn="1">
          <p15:clr>
            <a:srgbClr val="A4A3A4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folie mit Bild ganzsei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Solarenergie, Solarpanel, draußen, Dish-Solaranlage enthält.&#10;&#10;KI-generierte Inhalte können fehlerhaft sein.">
            <a:extLst>
              <a:ext uri="{FF2B5EF4-FFF2-40B4-BE49-F238E27FC236}">
                <a16:creationId xmlns:a16="http://schemas.microsoft.com/office/drawing/2014/main" id="{ADF1B4BB-26FC-FBD0-D93E-9E7AE07574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" t="-3" r="-409" b="12873"/>
          <a:stretch/>
        </p:blipFill>
        <p:spPr>
          <a:xfrm>
            <a:off x="-162764" y="-414000"/>
            <a:ext cx="12517527" cy="7272000"/>
          </a:xfrm>
          <a:prstGeom prst="rect">
            <a:avLst/>
          </a:prstGeom>
        </p:spPr>
      </p:pic>
      <p:sp>
        <p:nvSpPr>
          <p:cNvPr id="6" name="Abgerundetes Rechteck 5">
            <a:extLst>
              <a:ext uri="{FF2B5EF4-FFF2-40B4-BE49-F238E27FC236}">
                <a16:creationId xmlns:a16="http://schemas.microsoft.com/office/drawing/2014/main" id="{A0C7C8C7-EA56-1A5E-1871-7DE7C334F313}"/>
              </a:ext>
            </a:extLst>
          </p:cNvPr>
          <p:cNvSpPr/>
          <p:nvPr userDrawn="1"/>
        </p:nvSpPr>
        <p:spPr bwMode="gray">
          <a:xfrm>
            <a:off x="1472337" y="4472939"/>
            <a:ext cx="9257662" cy="1908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22AFDAA-893B-FF56-FD0E-806C814544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82375" y="5861463"/>
            <a:ext cx="8821738" cy="319882"/>
          </a:xfrm>
        </p:spPr>
        <p:txBody>
          <a:bodyPr>
            <a:noAutofit/>
          </a:bodyPr>
          <a:lstStyle>
            <a:lvl1pPr marL="0" indent="0" algn="l">
              <a:buNone/>
              <a:defRPr sz="13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E54B12F7-796E-A349-1BF1-9AEAB18E3E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82373" y="4668457"/>
            <a:ext cx="8821738" cy="1116013"/>
          </a:xfrm>
        </p:spPr>
        <p:txBody>
          <a:bodyPr wrap="square">
            <a:noAutofit/>
          </a:bodyPr>
          <a:lstStyle>
            <a:lvl1pPr algn="l">
              <a:lnSpc>
                <a:spcPct val="89000"/>
              </a:lnSpc>
              <a:defRPr sz="4000"/>
            </a:lvl1pPr>
          </a:lstStyle>
          <a:p>
            <a:r>
              <a:rPr lang="de-CH" dirty="0"/>
              <a:t>Mastertitelformat </a:t>
            </a:r>
            <a:br>
              <a:rPr lang="de-CH" dirty="0"/>
            </a:br>
            <a:r>
              <a:rPr lang="de-CH" dirty="0"/>
              <a:t>bearbeiten</a:t>
            </a:r>
          </a:p>
        </p:txBody>
      </p:sp>
      <p:sp>
        <p:nvSpPr>
          <p:cNvPr id="25" name="Textplatzhalter 14">
            <a:extLst>
              <a:ext uri="{FF2B5EF4-FFF2-40B4-BE49-F238E27FC236}">
                <a16:creationId xmlns:a16="http://schemas.microsoft.com/office/drawing/2014/main" id="{9FD38CF8-3A38-B820-99BA-9FF32290B3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25107" y="334964"/>
            <a:ext cx="2625754" cy="385894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de-CH" dirty="0"/>
              <a:t>   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23B28EE6-3507-B5F2-F38B-913898D0B850}"/>
              </a:ext>
            </a:extLst>
          </p:cNvPr>
          <p:cNvSpPr txBox="1"/>
          <p:nvPr userDrawn="1"/>
        </p:nvSpPr>
        <p:spPr bwMode="gray">
          <a:xfrm rot="16200000">
            <a:off x="10163478" y="5143524"/>
            <a:ext cx="2014780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000" dirty="0">
                <a:solidFill>
                  <a:schemeClr val="bg1"/>
                </a:solidFill>
              </a:rPr>
              <a:t>© </a:t>
            </a:r>
            <a:r>
              <a:rPr lang="de-CH" sz="1000" dirty="0" err="1">
                <a:solidFill>
                  <a:schemeClr val="bg1"/>
                </a:solidFill>
              </a:rPr>
              <a:t>contec</a:t>
            </a:r>
            <a:r>
              <a:rPr lang="de-CH" sz="1000" dirty="0">
                <a:solidFill>
                  <a:schemeClr val="bg1"/>
                </a:solidFill>
              </a:rPr>
              <a:t> AG, </a:t>
            </a:r>
            <a:r>
              <a:rPr lang="de-CH" sz="1000" dirty="0" err="1">
                <a:solidFill>
                  <a:schemeClr val="bg1"/>
                </a:solidFill>
              </a:rPr>
              <a:t>EnergieGrünDach</a:t>
            </a:r>
            <a:r>
              <a:rPr lang="de-CH" sz="1000" dirty="0">
                <a:solidFill>
                  <a:schemeClr val="bg1"/>
                </a:solidFill>
              </a:rPr>
              <a:t> </a:t>
            </a:r>
            <a:r>
              <a:rPr lang="de-CH" sz="1000" dirty="0" err="1">
                <a:solidFill>
                  <a:schemeClr val="bg1"/>
                </a:solidFill>
              </a:rPr>
              <a:t>Contec.greenlight</a:t>
            </a:r>
            <a:endParaRPr lang="de-CH" sz="1000" dirty="0">
              <a:solidFill>
                <a:schemeClr val="bg1"/>
              </a:solidFill>
            </a:endParaRPr>
          </a:p>
          <a:p>
            <a:pPr algn="l"/>
            <a:endParaRPr lang="de-CH" sz="1000" dirty="0"/>
          </a:p>
        </p:txBody>
      </p:sp>
    </p:spTree>
    <p:extLst>
      <p:ext uri="{BB962C8B-B14F-4D97-AF65-F5344CB8AC3E}">
        <p14:creationId xmlns:p14="http://schemas.microsoft.com/office/powerpoint/2010/main" val="29322068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34" userDrawn="1">
          <p15:clr>
            <a:srgbClr val="A4A3A4"/>
          </p15:clr>
        </p15:guide>
        <p15:guide id="2" orient="horz" pos="3680" userDrawn="1">
          <p15:clr>
            <a:srgbClr val="A4A3A4"/>
          </p15:clr>
        </p15:guide>
        <p15:guide id="3" orient="horz" pos="3884" userDrawn="1">
          <p15:clr>
            <a:srgbClr val="A4A3A4"/>
          </p15:clr>
        </p15:guide>
        <p15:guide id="4" orient="horz" pos="2931" userDrawn="1">
          <p15:clr>
            <a:srgbClr val="A4A3A4"/>
          </p15:clr>
        </p15:guide>
        <p15:guide id="5" pos="1050" userDrawn="1">
          <p15:clr>
            <a:srgbClr val="A4A3A4"/>
          </p15:clr>
        </p15:guide>
        <p15:guide id="6" pos="6607" userDrawn="1">
          <p15:clr>
            <a:srgbClr val="A4A3A4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>
            <a:extLst>
              <a:ext uri="{FF2B5EF4-FFF2-40B4-BE49-F238E27FC236}">
                <a16:creationId xmlns:a16="http://schemas.microsoft.com/office/drawing/2014/main" id="{6141E6D8-985C-F9F9-03C4-C3B788FA78A6}"/>
              </a:ext>
            </a:extLst>
          </p:cNvPr>
          <p:cNvSpPr/>
          <p:nvPr userDrawn="1"/>
        </p:nvSpPr>
        <p:spPr>
          <a:xfrm>
            <a:off x="384651" y="2297061"/>
            <a:ext cx="2394000" cy="239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669BEC0-8FC0-7597-4F1B-1E0B35DED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© </a:t>
            </a:r>
            <a:r>
              <a:rPr lang="de-CH" dirty="0" err="1"/>
              <a:t>Swissolar</a:t>
            </a:r>
            <a:r>
              <a:rPr lang="de-CH" dirty="0"/>
              <a:t> | Max Hofstetter | Zürich, Oktober 2024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3D90946-B81C-C122-E49A-90B61A712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t>‹Nr.›</a:t>
            </a:fld>
            <a:endParaRPr lang="de-CH" dirty="0"/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3EC3AA4F-0CC1-2962-9B0D-9723A8318988}"/>
              </a:ext>
            </a:extLst>
          </p:cNvPr>
          <p:cNvCxnSpPr>
            <a:cxnSpLocks/>
          </p:cNvCxnSpPr>
          <p:nvPr userDrawn="1"/>
        </p:nvCxnSpPr>
        <p:spPr>
          <a:xfrm>
            <a:off x="407987" y="6279636"/>
            <a:ext cx="11376024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el 1">
            <a:extLst>
              <a:ext uri="{FF2B5EF4-FFF2-40B4-BE49-F238E27FC236}">
                <a16:creationId xmlns:a16="http://schemas.microsoft.com/office/drawing/2014/main" id="{1D32403C-98A6-D037-9D70-5EB5A85B35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8887" y="2823326"/>
            <a:ext cx="2928938" cy="1867729"/>
          </a:xfrm>
        </p:spPr>
        <p:txBody>
          <a:bodyPr anchor="t" anchorCtr="0"/>
          <a:lstStyle>
            <a:lvl1pPr algn="ctr">
              <a:lnSpc>
                <a:spcPct val="100000"/>
              </a:lnSpc>
              <a:defRPr sz="3700">
                <a:solidFill>
                  <a:schemeClr val="accent6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10" name="Textplatzhalter 12">
            <a:extLst>
              <a:ext uri="{FF2B5EF4-FFF2-40B4-BE49-F238E27FC236}">
                <a16:creationId xmlns:a16="http://schemas.microsoft.com/office/drawing/2014/main" id="{473E1C30-594C-7BF8-9D91-92555B18A5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1571726"/>
            <a:ext cx="5688011" cy="739626"/>
          </a:xfrm>
        </p:spPr>
        <p:txBody>
          <a:bodyPr>
            <a:noAutofit/>
          </a:bodyPr>
          <a:lstStyle>
            <a:lvl1pPr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 sz="2200" b="0"/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8" name="Textplatzhalter 12">
            <a:extLst>
              <a:ext uri="{FF2B5EF4-FFF2-40B4-BE49-F238E27FC236}">
                <a16:creationId xmlns:a16="http://schemas.microsoft.com/office/drawing/2014/main" id="{094C7AD9-5320-184B-EFD7-245A3EDEA0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6000" y="2713805"/>
            <a:ext cx="5688011" cy="739626"/>
          </a:xfrm>
        </p:spPr>
        <p:txBody>
          <a:bodyPr>
            <a:noAutofit/>
          </a:bodyPr>
          <a:lstStyle>
            <a:lvl1pPr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 sz="2200" b="0"/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9" name="Textplatzhalter 12">
            <a:extLst>
              <a:ext uri="{FF2B5EF4-FFF2-40B4-BE49-F238E27FC236}">
                <a16:creationId xmlns:a16="http://schemas.microsoft.com/office/drawing/2014/main" id="{755FF6CD-8100-83AF-4577-A209E9D1B50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096000" y="3476545"/>
            <a:ext cx="5688011" cy="739626"/>
          </a:xfrm>
        </p:spPr>
        <p:txBody>
          <a:bodyPr>
            <a:noAutofit/>
          </a:bodyPr>
          <a:lstStyle>
            <a:lvl1pPr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 sz="2200" b="0"/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0" name="Textplatzhalter 12">
            <a:extLst>
              <a:ext uri="{FF2B5EF4-FFF2-40B4-BE49-F238E27FC236}">
                <a16:creationId xmlns:a16="http://schemas.microsoft.com/office/drawing/2014/main" id="{E0D94A80-2A97-A88C-4914-71FD5F7FA49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96000" y="4239285"/>
            <a:ext cx="5688011" cy="739626"/>
          </a:xfrm>
        </p:spPr>
        <p:txBody>
          <a:bodyPr>
            <a:noAutofit/>
          </a:bodyPr>
          <a:lstStyle>
            <a:lvl1pPr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defRPr sz="2200" b="0"/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Bildplatzhalter 12">
            <a:extLst>
              <a:ext uri="{FF2B5EF4-FFF2-40B4-BE49-F238E27FC236}">
                <a16:creationId xmlns:a16="http://schemas.microsoft.com/office/drawing/2014/main" id="{DDD90FB6-C870-421D-F1FF-A63575CFBE4F}"/>
              </a:ext>
            </a:extLst>
          </p:cNvPr>
          <p:cNvSpPr>
            <a:spLocks noGrp="1" noChangeAspect="1"/>
          </p:cNvSpPr>
          <p:nvPr>
            <p:ph type="pic" sz="quarter" idx="18" hasCustomPrompt="1"/>
          </p:nvPr>
        </p:nvSpPr>
        <p:spPr>
          <a:xfrm>
            <a:off x="5225860" y="2722380"/>
            <a:ext cx="468000" cy="468000"/>
          </a:xfrm>
        </p:spPr>
        <p:txBody>
          <a:bodyPr/>
          <a:lstStyle>
            <a:lvl1pPr>
              <a:defRPr b="0"/>
            </a:lvl1pPr>
          </a:lstStyle>
          <a:p>
            <a:r>
              <a:rPr lang="de-CH" dirty="0"/>
              <a:t>Icon</a:t>
            </a:r>
          </a:p>
        </p:txBody>
      </p:sp>
      <p:sp>
        <p:nvSpPr>
          <p:cNvPr id="14" name="Bildplatzhalter 12">
            <a:extLst>
              <a:ext uri="{FF2B5EF4-FFF2-40B4-BE49-F238E27FC236}">
                <a16:creationId xmlns:a16="http://schemas.microsoft.com/office/drawing/2014/main" id="{C6E99E90-ED8D-51E2-4608-6E9B8067E91D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>
          <a:xfrm>
            <a:off x="5225860" y="3476545"/>
            <a:ext cx="468000" cy="468000"/>
          </a:xfrm>
        </p:spPr>
        <p:txBody>
          <a:bodyPr/>
          <a:lstStyle>
            <a:lvl1pPr>
              <a:defRPr b="0"/>
            </a:lvl1pPr>
          </a:lstStyle>
          <a:p>
            <a:r>
              <a:rPr lang="de-CH" dirty="0"/>
              <a:t>Icon</a:t>
            </a:r>
          </a:p>
        </p:txBody>
      </p:sp>
      <p:sp>
        <p:nvSpPr>
          <p:cNvPr id="15" name="Bildplatzhalter 12">
            <a:extLst>
              <a:ext uri="{FF2B5EF4-FFF2-40B4-BE49-F238E27FC236}">
                <a16:creationId xmlns:a16="http://schemas.microsoft.com/office/drawing/2014/main" id="{C88E25CA-EA4F-0AE1-2ACF-E05FF7377A17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>
          <a:xfrm>
            <a:off x="5232713" y="4239285"/>
            <a:ext cx="468000" cy="468000"/>
          </a:xfrm>
        </p:spPr>
        <p:txBody>
          <a:bodyPr/>
          <a:lstStyle>
            <a:lvl1pPr>
              <a:defRPr b="0"/>
            </a:lvl1pPr>
          </a:lstStyle>
          <a:p>
            <a:r>
              <a:rPr lang="de-CH" dirty="0"/>
              <a:t>Icon</a:t>
            </a:r>
          </a:p>
        </p:txBody>
      </p:sp>
    </p:spTree>
    <p:extLst>
      <p:ext uri="{BB962C8B-B14F-4D97-AF65-F5344CB8AC3E}">
        <p14:creationId xmlns:p14="http://schemas.microsoft.com/office/powerpoint/2010/main" val="15633057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  <p15:guide id="2" pos="3591" userDrawn="1">
          <p15:clr>
            <a:srgbClr val="A4A3A4"/>
          </p15:clr>
        </p15:guide>
        <p15:guide id="3" pos="2638" userDrawn="1">
          <p15:clr>
            <a:srgbClr val="A4A3A4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Inhalt /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0">
            <a:extLst>
              <a:ext uri="{FF2B5EF4-FFF2-40B4-BE49-F238E27FC236}">
                <a16:creationId xmlns:a16="http://schemas.microsoft.com/office/drawing/2014/main" id="{A957DE71-AA1D-6F1C-AB43-4220230DD759}"/>
              </a:ext>
            </a:extLst>
          </p:cNvPr>
          <p:cNvSpPr/>
          <p:nvPr userDrawn="1"/>
        </p:nvSpPr>
        <p:spPr>
          <a:xfrm>
            <a:off x="9684273" y="0"/>
            <a:ext cx="2507727" cy="6858000"/>
          </a:xfrm>
          <a:custGeom>
            <a:avLst/>
            <a:gdLst>
              <a:gd name="connsiteX0" fmla="*/ 0 w 2507727"/>
              <a:gd name="connsiteY0" fmla="*/ 0 h 6858000"/>
              <a:gd name="connsiteX1" fmla="*/ 2507727 w 2507727"/>
              <a:gd name="connsiteY1" fmla="*/ 0 h 6858000"/>
              <a:gd name="connsiteX2" fmla="*/ 2507727 w 2507727"/>
              <a:gd name="connsiteY2" fmla="*/ 6858000 h 6858000"/>
              <a:gd name="connsiteX3" fmla="*/ 78355 w 2507727"/>
              <a:gd name="connsiteY3" fmla="*/ 6858000 h 6858000"/>
              <a:gd name="connsiteX4" fmla="*/ 195805 w 2507727"/>
              <a:gd name="connsiteY4" fmla="*/ 6674795 h 6858000"/>
              <a:gd name="connsiteX5" fmla="*/ 1085727 w 2507727"/>
              <a:gd name="connsiteY5" fmla="*/ 3487352 h 6858000"/>
              <a:gd name="connsiteX6" fmla="*/ 35916 w 2507727"/>
              <a:gd name="connsiteY6" fmla="*/ 5050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7727" h="6858000">
                <a:moveTo>
                  <a:pt x="0" y="0"/>
                </a:moveTo>
                <a:lnTo>
                  <a:pt x="2507727" y="0"/>
                </a:lnTo>
                <a:lnTo>
                  <a:pt x="2507727" y="6858000"/>
                </a:lnTo>
                <a:lnTo>
                  <a:pt x="78355" y="6858000"/>
                </a:lnTo>
                <a:lnTo>
                  <a:pt x="195805" y="6674795"/>
                </a:lnTo>
                <a:cubicBezTo>
                  <a:pt x="760527" y="5745387"/>
                  <a:pt x="1085727" y="4654347"/>
                  <a:pt x="1085727" y="3487352"/>
                </a:cubicBezTo>
                <a:cubicBezTo>
                  <a:pt x="1085727" y="2214267"/>
                  <a:pt x="698712" y="1031574"/>
                  <a:pt x="35916" y="5050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CH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2D3F9A3-4B07-B4EB-111E-F4FBFCC83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7" y="1916113"/>
            <a:ext cx="4572000" cy="11525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3D90946-B81C-C122-E49A-90B61A712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t>‹Nr.›</a:t>
            </a:fld>
            <a:endParaRPr lang="de-CH" dirty="0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309E4B84-80EB-A618-9B07-FE5AC2D8CA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00713" y="368300"/>
            <a:ext cx="4572000" cy="6013450"/>
          </a:xfrm>
        </p:spPr>
        <p:txBody>
          <a:bodyPr wrap="square" anchor="ctr" anchorCtr="0">
            <a:noAutofit/>
          </a:bodyPr>
          <a:lstStyle>
            <a:lvl1pPr marL="0" indent="0" defTabSz="7200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SzPct val="150000"/>
              <a:buFont typeface="+mj-lt"/>
              <a:buNone/>
              <a:defRPr sz="1800" b="0"/>
            </a:lvl1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3321549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591">
          <p15:clr>
            <a:srgbClr val="A4A3A4"/>
          </p15:clr>
        </p15:guide>
        <p15:guide id="4" orient="horz" pos="1933">
          <p15:clr>
            <a:srgbClr val="A4A3A4"/>
          </p15:clr>
        </p15:guide>
        <p15:guide id="5" pos="4044">
          <p15:clr>
            <a:srgbClr val="A4A3A4"/>
          </p15:clr>
        </p15:guide>
        <p15:guide id="7" pos="3137">
          <p15:clr>
            <a:srgbClr val="A4A3A4"/>
          </p15:clr>
        </p15:guide>
        <p15:guide id="8" orient="horz" pos="1207">
          <p15:clr>
            <a:srgbClr val="A4A3A4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elfolie mit Bild ganzsei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ADF1B4BB-26FC-FBD0-D93E-9E7AE07574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8" r="1588"/>
          <a:stretch/>
        </p:blipFill>
        <p:spPr>
          <a:xfrm>
            <a:off x="-252000" y="-388666"/>
            <a:ext cx="12517527" cy="7272000"/>
          </a:xfrm>
          <a:prstGeom prst="rect">
            <a:avLst/>
          </a:prstGeom>
        </p:spPr>
      </p:pic>
      <p:sp>
        <p:nvSpPr>
          <p:cNvPr id="6" name="Abgerundetes Rechteck 5">
            <a:extLst>
              <a:ext uri="{FF2B5EF4-FFF2-40B4-BE49-F238E27FC236}">
                <a16:creationId xmlns:a16="http://schemas.microsoft.com/office/drawing/2014/main" id="{A0C7C8C7-EA56-1A5E-1871-7DE7C334F313}"/>
              </a:ext>
            </a:extLst>
          </p:cNvPr>
          <p:cNvSpPr/>
          <p:nvPr userDrawn="1"/>
        </p:nvSpPr>
        <p:spPr bwMode="gray">
          <a:xfrm>
            <a:off x="1472337" y="4472939"/>
            <a:ext cx="9257662" cy="190880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22AFDAA-893B-FF56-FD0E-806C814544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82375" y="5861463"/>
            <a:ext cx="8821738" cy="319882"/>
          </a:xfrm>
        </p:spPr>
        <p:txBody>
          <a:bodyPr>
            <a:noAutofit/>
          </a:bodyPr>
          <a:lstStyle>
            <a:lvl1pPr marL="0" indent="0" algn="l">
              <a:buNone/>
              <a:defRPr sz="13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E54B12F7-796E-A349-1BF1-9AEAB18E3E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82373" y="4668457"/>
            <a:ext cx="8821738" cy="1116013"/>
          </a:xfrm>
        </p:spPr>
        <p:txBody>
          <a:bodyPr wrap="square">
            <a:noAutofit/>
          </a:bodyPr>
          <a:lstStyle>
            <a:lvl1pPr algn="l">
              <a:lnSpc>
                <a:spcPct val="89000"/>
              </a:lnSpc>
              <a:defRPr sz="4000"/>
            </a:lvl1pPr>
          </a:lstStyle>
          <a:p>
            <a:r>
              <a:rPr lang="de-CH" dirty="0"/>
              <a:t>Mastertitelformat </a:t>
            </a:r>
            <a:br>
              <a:rPr lang="de-CH" dirty="0"/>
            </a:br>
            <a:r>
              <a:rPr lang="de-CH" dirty="0"/>
              <a:t>bearbeiten</a:t>
            </a:r>
          </a:p>
        </p:txBody>
      </p:sp>
      <p:sp>
        <p:nvSpPr>
          <p:cNvPr id="25" name="Textplatzhalter 14">
            <a:extLst>
              <a:ext uri="{FF2B5EF4-FFF2-40B4-BE49-F238E27FC236}">
                <a16:creationId xmlns:a16="http://schemas.microsoft.com/office/drawing/2014/main" id="{9FD38CF8-3A38-B820-99BA-9FF32290B3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25107" y="334964"/>
            <a:ext cx="2625754" cy="385894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>
              <a:defRPr/>
            </a:lvl1pPr>
          </a:lstStyle>
          <a:p>
            <a:pPr lvl="0"/>
            <a:r>
              <a:rPr lang="de-CH" dirty="0"/>
              <a:t>   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23B28EE6-3507-B5F2-F38B-913898D0B850}"/>
              </a:ext>
            </a:extLst>
          </p:cNvPr>
          <p:cNvSpPr txBox="1"/>
          <p:nvPr userDrawn="1"/>
        </p:nvSpPr>
        <p:spPr bwMode="gray">
          <a:xfrm rot="16200000">
            <a:off x="10163478" y="5066580"/>
            <a:ext cx="201478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CH" sz="1000" dirty="0">
                <a:solidFill>
                  <a:schemeClr val="bg1"/>
                </a:solidFill>
              </a:rPr>
              <a:t>PLUSENERGIE-MFH MAISON CLIMAT, 2503 BIEL/BE </a:t>
            </a:r>
            <a:br>
              <a:rPr lang="de-CH" sz="1000" dirty="0">
                <a:solidFill>
                  <a:schemeClr val="bg1"/>
                </a:solidFill>
              </a:rPr>
            </a:br>
            <a:r>
              <a:rPr lang="de-CH" sz="1000" dirty="0">
                <a:solidFill>
                  <a:schemeClr val="bg1"/>
                </a:solidFill>
              </a:rPr>
              <a:t>© Schweizer Solarpreis 2023</a:t>
            </a:r>
          </a:p>
          <a:p>
            <a:pPr algn="l"/>
            <a:endParaRPr lang="de-CH" sz="1000" dirty="0"/>
          </a:p>
        </p:txBody>
      </p:sp>
    </p:spTree>
    <p:extLst>
      <p:ext uri="{BB962C8B-B14F-4D97-AF65-F5344CB8AC3E}">
        <p14:creationId xmlns:p14="http://schemas.microsoft.com/office/powerpoint/2010/main" val="10218862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34">
          <p15:clr>
            <a:srgbClr val="A4A3A4"/>
          </p15:clr>
        </p15:guide>
        <p15:guide id="2" orient="horz" pos="3680">
          <p15:clr>
            <a:srgbClr val="A4A3A4"/>
          </p15:clr>
        </p15:guide>
        <p15:guide id="3" orient="horz" pos="3884">
          <p15:clr>
            <a:srgbClr val="A4A3A4"/>
          </p15:clr>
        </p15:guide>
        <p15:guide id="4" orient="horz" pos="2931">
          <p15:clr>
            <a:srgbClr val="A4A3A4"/>
          </p15:clr>
        </p15:guide>
        <p15:guide id="5" pos="1050">
          <p15:clr>
            <a:srgbClr val="A4A3A4"/>
          </p15:clr>
        </p15:guide>
        <p15:guide id="6" pos="6607">
          <p15:clr>
            <a:srgbClr val="A4A3A4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 halbsei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>
            <a:extLst>
              <a:ext uri="{FF2B5EF4-FFF2-40B4-BE49-F238E27FC236}">
                <a16:creationId xmlns:a16="http://schemas.microsoft.com/office/drawing/2014/main" id="{1A9F0E7F-DE3B-F546-BDB8-DD5C0903982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01550" y="0"/>
            <a:ext cx="6090451" cy="6858000"/>
          </a:xfrm>
          <a:custGeom>
            <a:avLst/>
            <a:gdLst>
              <a:gd name="connsiteX0" fmla="*/ 0 w 6090451"/>
              <a:gd name="connsiteY0" fmla="*/ 0 h 6858000"/>
              <a:gd name="connsiteX1" fmla="*/ 6090451 w 6090451"/>
              <a:gd name="connsiteY1" fmla="*/ 0 h 6858000"/>
              <a:gd name="connsiteX2" fmla="*/ 6090451 w 6090451"/>
              <a:gd name="connsiteY2" fmla="*/ 6858000 h 6858000"/>
              <a:gd name="connsiteX3" fmla="*/ 26330 w 6090451"/>
              <a:gd name="connsiteY3" fmla="*/ 6858000 h 6858000"/>
              <a:gd name="connsiteX4" fmla="*/ 168400 w 6090451"/>
              <a:gd name="connsiteY4" fmla="*/ 6636327 h 6858000"/>
              <a:gd name="connsiteX5" fmla="*/ 1058061 w 6090451"/>
              <a:gd name="connsiteY5" fmla="*/ 3448884 h 6858000"/>
              <a:gd name="connsiteX6" fmla="*/ 8557 w 6090451"/>
              <a:gd name="connsiteY6" fmla="*/ 1203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0451" h="6858000">
                <a:moveTo>
                  <a:pt x="0" y="0"/>
                </a:moveTo>
                <a:lnTo>
                  <a:pt x="6090451" y="0"/>
                </a:lnTo>
                <a:lnTo>
                  <a:pt x="6090451" y="6858000"/>
                </a:lnTo>
                <a:lnTo>
                  <a:pt x="26330" y="6858000"/>
                </a:lnTo>
                <a:lnTo>
                  <a:pt x="168400" y="6636327"/>
                </a:lnTo>
                <a:cubicBezTo>
                  <a:pt x="732956" y="5706919"/>
                  <a:pt x="1058061" y="4615879"/>
                  <a:pt x="1058061" y="3448884"/>
                </a:cubicBezTo>
                <a:cubicBezTo>
                  <a:pt x="1058061" y="2175799"/>
                  <a:pt x="671160" y="993106"/>
                  <a:pt x="8557" y="1203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360000" tIns="360000" rIns="360000" bIns="360000">
            <a:noAutofit/>
          </a:bodyPr>
          <a:lstStyle>
            <a:lvl1pPr algn="r">
              <a:defRPr b="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E54B12F7-796E-A349-1BF1-9AEAB18E3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577" y="1916116"/>
            <a:ext cx="6081712" cy="1404934"/>
          </a:xfrm>
        </p:spPr>
        <p:txBody>
          <a:bodyPr wrap="square">
            <a:noAutofit/>
          </a:bodyPr>
          <a:lstStyle>
            <a:lvl1pPr algn="l">
              <a:lnSpc>
                <a:spcPct val="89000"/>
              </a:lnSpc>
              <a:defRPr sz="4000"/>
            </a:lvl1pPr>
          </a:lstStyle>
          <a:p>
            <a:r>
              <a:rPr lang="de-DE"/>
              <a:t>Mastertitelformat bearbeiten</a:t>
            </a:r>
            <a:endParaRPr lang="de-CH" dirty="0"/>
          </a:p>
        </p:txBody>
      </p: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5A076F27-D801-67B2-000A-E9E4D9E85E71}"/>
              </a:ext>
            </a:extLst>
          </p:cNvPr>
          <p:cNvCxnSpPr>
            <a:cxnSpLocks/>
          </p:cNvCxnSpPr>
          <p:nvPr userDrawn="1"/>
        </p:nvCxnSpPr>
        <p:spPr>
          <a:xfrm>
            <a:off x="407988" y="3454480"/>
            <a:ext cx="5044036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Grafik 13">
            <a:extLst>
              <a:ext uri="{FF2B5EF4-FFF2-40B4-BE49-F238E27FC236}">
                <a16:creationId xmlns:a16="http://schemas.microsoft.com/office/drawing/2014/main" id="{5624B8F4-50CE-12E3-EDB6-41B93EB1240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4654" y="3669514"/>
            <a:ext cx="2106200" cy="309538"/>
          </a:xfrm>
          <a:prstGeom prst="rect">
            <a:avLst/>
          </a:prstGeom>
        </p:spPr>
      </p:pic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F9BB0180-2C67-0E9E-3471-86F3D87F7E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248525" y="6057900"/>
            <a:ext cx="4535487" cy="503238"/>
          </a:xfrm>
        </p:spPr>
        <p:txBody>
          <a:bodyPr anchor="b" anchorCtr="0"/>
          <a:lstStyle>
            <a:lvl1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818787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89" userDrawn="1">
          <p15:clr>
            <a:srgbClr val="A4A3A4"/>
          </p15:clr>
        </p15:guide>
        <p15:guide id="2" orient="horz" pos="1207" userDrawn="1">
          <p15:clr>
            <a:srgbClr val="A4A3A4"/>
          </p15:clr>
        </p15:guide>
        <p15:guide id="3" orient="horz" pos="2092" userDrawn="1">
          <p15:clr>
            <a:srgbClr val="A4A3A4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alt - Kapitelübersi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ihandform: Form 10">
            <a:extLst>
              <a:ext uri="{FF2B5EF4-FFF2-40B4-BE49-F238E27FC236}">
                <a16:creationId xmlns:a16="http://schemas.microsoft.com/office/drawing/2014/main" id="{A957DE71-AA1D-6F1C-AB43-4220230DD759}"/>
              </a:ext>
            </a:extLst>
          </p:cNvPr>
          <p:cNvSpPr/>
          <p:nvPr userDrawn="1"/>
        </p:nvSpPr>
        <p:spPr>
          <a:xfrm>
            <a:off x="9684273" y="0"/>
            <a:ext cx="2507727" cy="6858000"/>
          </a:xfrm>
          <a:custGeom>
            <a:avLst/>
            <a:gdLst>
              <a:gd name="connsiteX0" fmla="*/ 0 w 2507727"/>
              <a:gd name="connsiteY0" fmla="*/ 0 h 6858000"/>
              <a:gd name="connsiteX1" fmla="*/ 2507727 w 2507727"/>
              <a:gd name="connsiteY1" fmla="*/ 0 h 6858000"/>
              <a:gd name="connsiteX2" fmla="*/ 2507727 w 2507727"/>
              <a:gd name="connsiteY2" fmla="*/ 6858000 h 6858000"/>
              <a:gd name="connsiteX3" fmla="*/ 78355 w 2507727"/>
              <a:gd name="connsiteY3" fmla="*/ 6858000 h 6858000"/>
              <a:gd name="connsiteX4" fmla="*/ 195805 w 2507727"/>
              <a:gd name="connsiteY4" fmla="*/ 6674795 h 6858000"/>
              <a:gd name="connsiteX5" fmla="*/ 1085727 w 2507727"/>
              <a:gd name="connsiteY5" fmla="*/ 3487352 h 6858000"/>
              <a:gd name="connsiteX6" fmla="*/ 35916 w 2507727"/>
              <a:gd name="connsiteY6" fmla="*/ 5050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7727" h="6858000">
                <a:moveTo>
                  <a:pt x="0" y="0"/>
                </a:moveTo>
                <a:lnTo>
                  <a:pt x="2507727" y="0"/>
                </a:lnTo>
                <a:lnTo>
                  <a:pt x="2507727" y="6858000"/>
                </a:lnTo>
                <a:lnTo>
                  <a:pt x="78355" y="6858000"/>
                </a:lnTo>
                <a:lnTo>
                  <a:pt x="195805" y="6674795"/>
                </a:lnTo>
                <a:cubicBezTo>
                  <a:pt x="760527" y="5745387"/>
                  <a:pt x="1085727" y="4654347"/>
                  <a:pt x="1085727" y="3487352"/>
                </a:cubicBezTo>
                <a:cubicBezTo>
                  <a:pt x="1085727" y="2214267"/>
                  <a:pt x="698712" y="1031574"/>
                  <a:pt x="35916" y="5050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CH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2D3F9A3-4B07-B4EB-111E-F4FBFCC83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7" y="1916113"/>
            <a:ext cx="4572000" cy="1152525"/>
          </a:xfrm>
        </p:spPr>
        <p:txBody>
          <a:bodyPr/>
          <a:lstStyle>
            <a:lvl1pPr>
              <a:defRPr sz="3500"/>
            </a:lvl1pPr>
          </a:lstStyle>
          <a:p>
            <a:r>
              <a:rPr lang="de-DE"/>
              <a:t>Mastertitelformat bearbeiten</a:t>
            </a:r>
            <a:endParaRPr lang="de-CH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3D90946-B81C-C122-E49A-90B61A712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t>‹Nr.›</a:t>
            </a:fld>
            <a:endParaRPr lang="de-CH" dirty="0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309E4B84-80EB-A618-9B07-FE5AC2D8CA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00713" y="368300"/>
            <a:ext cx="4572000" cy="6013450"/>
          </a:xfrm>
        </p:spPr>
        <p:txBody>
          <a:bodyPr wrap="square" anchor="ctr" anchorCtr="0">
            <a:noAutofit/>
          </a:bodyPr>
          <a:lstStyle>
            <a:lvl1pPr marL="720000" indent="-720000" defTabSz="72000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tx1"/>
              </a:buClr>
              <a:buSzPct val="145000"/>
              <a:buFont typeface="+mj-lt"/>
              <a:buAutoNum type="arabicPeriod"/>
              <a:defRPr sz="1800" b="0"/>
            </a:lvl1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453560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591" userDrawn="1">
          <p15:clr>
            <a:srgbClr val="A4A3A4"/>
          </p15:clr>
        </p15:guide>
        <p15:guide id="4" orient="horz" pos="1933" userDrawn="1">
          <p15:clr>
            <a:srgbClr val="A4A3A4"/>
          </p15:clr>
        </p15:guide>
        <p15:guide id="5" pos="4044" userDrawn="1">
          <p15:clr>
            <a:srgbClr val="A4A3A4"/>
          </p15:clr>
        </p15:guide>
        <p15:guide id="7" pos="3137" userDrawn="1">
          <p15:clr>
            <a:srgbClr val="A4A3A4"/>
          </p15:clr>
        </p15:guide>
        <p15:guide id="8" orient="horz" pos="1207" userDrawn="1">
          <p15:clr>
            <a:srgbClr val="A4A3A4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trennfolie HG Oran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ihandform: Form 13">
            <a:extLst>
              <a:ext uri="{FF2B5EF4-FFF2-40B4-BE49-F238E27FC236}">
                <a16:creationId xmlns:a16="http://schemas.microsoft.com/office/drawing/2014/main" id="{93190F92-CFC3-0421-FE8A-2B203AB52226}"/>
              </a:ext>
            </a:extLst>
          </p:cNvPr>
          <p:cNvSpPr/>
          <p:nvPr userDrawn="1"/>
        </p:nvSpPr>
        <p:spPr bwMode="gray">
          <a:xfrm>
            <a:off x="5869742" y="1"/>
            <a:ext cx="6322259" cy="6857571"/>
          </a:xfrm>
          <a:custGeom>
            <a:avLst/>
            <a:gdLst>
              <a:gd name="connsiteX0" fmla="*/ 1044780 w 6322259"/>
              <a:gd name="connsiteY0" fmla="*/ 0 h 6857571"/>
              <a:gd name="connsiteX1" fmla="*/ 6322259 w 6322259"/>
              <a:gd name="connsiteY1" fmla="*/ 0 h 6857571"/>
              <a:gd name="connsiteX2" fmla="*/ 6322259 w 6322259"/>
              <a:gd name="connsiteY2" fmla="*/ 6857571 h 6857571"/>
              <a:gd name="connsiteX3" fmla="*/ 1044506 w 6322259"/>
              <a:gd name="connsiteY3" fmla="*/ 6857571 h 6857571"/>
              <a:gd name="connsiteX4" fmla="*/ 889921 w 6322259"/>
              <a:gd name="connsiteY4" fmla="*/ 6616442 h 6857571"/>
              <a:gd name="connsiteX5" fmla="*/ 0 w 6322259"/>
              <a:gd name="connsiteY5" fmla="*/ 3428999 h 6857571"/>
              <a:gd name="connsiteX6" fmla="*/ 889921 w 6322259"/>
              <a:gd name="connsiteY6" fmla="*/ 241556 h 6857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22259" h="6857571">
                <a:moveTo>
                  <a:pt x="1044780" y="0"/>
                </a:moveTo>
                <a:lnTo>
                  <a:pt x="6322259" y="0"/>
                </a:lnTo>
                <a:lnTo>
                  <a:pt x="6322259" y="6857571"/>
                </a:lnTo>
                <a:lnTo>
                  <a:pt x="1044506" y="6857571"/>
                </a:lnTo>
                <a:lnTo>
                  <a:pt x="889921" y="6616442"/>
                </a:lnTo>
                <a:cubicBezTo>
                  <a:pt x="325200" y="5687035"/>
                  <a:pt x="0" y="4595994"/>
                  <a:pt x="0" y="3428999"/>
                </a:cubicBezTo>
                <a:cubicBezTo>
                  <a:pt x="0" y="2262005"/>
                  <a:pt x="325200" y="1170964"/>
                  <a:pt x="889921" y="2415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81CF75-2DDE-3302-8493-7A92E8C0D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98E26C46-583D-561B-A8E4-72FFF9D7E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8" y="1736725"/>
            <a:ext cx="5034757" cy="4321174"/>
          </a:xfrm>
        </p:spPr>
        <p:txBody>
          <a:bodyPr anchor="t" anchorCtr="0"/>
          <a:lstStyle>
            <a:lvl1pPr>
              <a:lnSpc>
                <a:spcPct val="100000"/>
              </a:lnSpc>
              <a:defRPr sz="3500"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0393023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15" userDrawn="1">
          <p15:clr>
            <a:srgbClr val="A4A3A4"/>
          </p15:clr>
        </p15:guide>
        <p15:guide id="2" pos="3591" userDrawn="1">
          <p15:clr>
            <a:srgbClr val="A4A3A4"/>
          </p15:clr>
        </p15:guide>
        <p15:guide id="3" orient="horz" pos="1094" userDrawn="1">
          <p15:clr>
            <a:srgbClr val="A4A3A4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trennfolie HG Mint">
    <p:bg>
      <p:bgPr>
        <a:solidFill>
          <a:srgbClr val="E5EC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ihandform: Form 13">
            <a:extLst>
              <a:ext uri="{FF2B5EF4-FFF2-40B4-BE49-F238E27FC236}">
                <a16:creationId xmlns:a16="http://schemas.microsoft.com/office/drawing/2014/main" id="{93190F92-CFC3-0421-FE8A-2B203AB52226}"/>
              </a:ext>
            </a:extLst>
          </p:cNvPr>
          <p:cNvSpPr/>
          <p:nvPr userDrawn="1"/>
        </p:nvSpPr>
        <p:spPr bwMode="gray">
          <a:xfrm>
            <a:off x="5869742" y="1"/>
            <a:ext cx="6322259" cy="6857571"/>
          </a:xfrm>
          <a:custGeom>
            <a:avLst/>
            <a:gdLst>
              <a:gd name="connsiteX0" fmla="*/ 1044780 w 6322259"/>
              <a:gd name="connsiteY0" fmla="*/ 0 h 6857571"/>
              <a:gd name="connsiteX1" fmla="*/ 6322259 w 6322259"/>
              <a:gd name="connsiteY1" fmla="*/ 0 h 6857571"/>
              <a:gd name="connsiteX2" fmla="*/ 6322259 w 6322259"/>
              <a:gd name="connsiteY2" fmla="*/ 6857571 h 6857571"/>
              <a:gd name="connsiteX3" fmla="*/ 1044506 w 6322259"/>
              <a:gd name="connsiteY3" fmla="*/ 6857571 h 6857571"/>
              <a:gd name="connsiteX4" fmla="*/ 889921 w 6322259"/>
              <a:gd name="connsiteY4" fmla="*/ 6616442 h 6857571"/>
              <a:gd name="connsiteX5" fmla="*/ 0 w 6322259"/>
              <a:gd name="connsiteY5" fmla="*/ 3428999 h 6857571"/>
              <a:gd name="connsiteX6" fmla="*/ 889921 w 6322259"/>
              <a:gd name="connsiteY6" fmla="*/ 241556 h 6857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22259" h="6857571">
                <a:moveTo>
                  <a:pt x="1044780" y="0"/>
                </a:moveTo>
                <a:lnTo>
                  <a:pt x="6322259" y="0"/>
                </a:lnTo>
                <a:lnTo>
                  <a:pt x="6322259" y="6857571"/>
                </a:lnTo>
                <a:lnTo>
                  <a:pt x="1044506" y="6857571"/>
                </a:lnTo>
                <a:lnTo>
                  <a:pt x="889921" y="6616442"/>
                </a:lnTo>
                <a:cubicBezTo>
                  <a:pt x="325200" y="5687035"/>
                  <a:pt x="0" y="4595994"/>
                  <a:pt x="0" y="3428999"/>
                </a:cubicBezTo>
                <a:cubicBezTo>
                  <a:pt x="0" y="2262005"/>
                  <a:pt x="325200" y="1170964"/>
                  <a:pt x="889921" y="2415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81CF75-2DDE-3302-8493-7A92E8C0D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98E26C46-583D-561B-A8E4-72FFF9D7E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8" y="1736725"/>
            <a:ext cx="5034757" cy="4321175"/>
          </a:xfrm>
        </p:spPr>
        <p:txBody>
          <a:bodyPr anchor="t" anchorCtr="0"/>
          <a:lstStyle>
            <a:lvl1pPr>
              <a:lnSpc>
                <a:spcPct val="100000"/>
              </a:lnSpc>
              <a:defRPr sz="3500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334612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591" userDrawn="1">
          <p15:clr>
            <a:srgbClr val="A4A3A4"/>
          </p15:clr>
        </p15:guide>
        <p15:guide id="2" pos="415" userDrawn="1">
          <p15:clr>
            <a:srgbClr val="A4A3A4"/>
          </p15:clr>
        </p15:guide>
        <p15:guide id="3" orient="horz" pos="1094" userDrawn="1">
          <p15:clr>
            <a:srgbClr val="A4A3A4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DC16D85E-C7D5-F09A-CF72-63429CC95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7" y="296862"/>
            <a:ext cx="11376026" cy="932139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de-CH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6CC7FC0-56BC-4C51-2780-B14F3BDBFE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7987" y="1916113"/>
            <a:ext cx="11376025" cy="414178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CH" dirty="0"/>
              <a:t>Lauftexte Titel 18pt</a:t>
            </a:r>
          </a:p>
          <a:p>
            <a:pPr lvl="1"/>
            <a:r>
              <a:rPr lang="de-CH" dirty="0"/>
              <a:t>Lauftexte 18pt</a:t>
            </a:r>
          </a:p>
          <a:p>
            <a:pPr lvl="2"/>
            <a:r>
              <a:rPr lang="de-CH" dirty="0"/>
              <a:t>Lauftexte 16pt</a:t>
            </a:r>
          </a:p>
          <a:p>
            <a:pPr lvl="3"/>
            <a:r>
              <a:rPr lang="de-CH" dirty="0"/>
              <a:t>Copyright und Bildinformationen</a:t>
            </a:r>
          </a:p>
          <a:p>
            <a:pPr lvl="4"/>
            <a:r>
              <a:rPr lang="de-CH" dirty="0"/>
              <a:t>Aufzählungszeichen</a:t>
            </a:r>
          </a:p>
          <a:p>
            <a:pPr lvl="5"/>
            <a:r>
              <a:rPr lang="de-CH" dirty="0"/>
              <a:t>Aufzählungszeichen rechts</a:t>
            </a:r>
          </a:p>
          <a:p>
            <a:pPr marL="1663200" marR="0" lvl="1" indent="-457200" algn="l" defTabSz="914400" rtl="0" eaLnBrk="1" fontAlgn="auto" latinLnBrk="0" hangingPunct="1">
              <a:lnSpc>
                <a:spcPct val="13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itchFamily="2" charset="2"/>
              <a:buChar char="-"/>
              <a:tabLst/>
              <a:defRPr/>
            </a:pPr>
            <a:r>
              <a:rPr lang="de-CH" dirty="0"/>
              <a:t>Aufzählungszeichen rechts</a:t>
            </a:r>
          </a:p>
          <a:p>
            <a:pPr lvl="5"/>
            <a:endParaRPr lang="de-CH" dirty="0"/>
          </a:p>
          <a:p>
            <a:pPr lvl="5"/>
            <a:endParaRPr lang="de-CH" dirty="0"/>
          </a:p>
          <a:p>
            <a:pPr lvl="4"/>
            <a:endParaRPr lang="de-CH" dirty="0"/>
          </a:p>
          <a:p>
            <a:pPr lvl="4"/>
            <a:endParaRPr lang="de-CH" dirty="0"/>
          </a:p>
          <a:p>
            <a:pPr lvl="4"/>
            <a:endParaRPr lang="de-CH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5A222D-B77C-AF80-EB7E-FF7D23FBBF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272713" y="6381750"/>
            <a:ext cx="755650" cy="1793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C1418E1-64D7-DAC4-9B59-47BB9F9C79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7987" y="6381750"/>
            <a:ext cx="10620376" cy="1793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r>
              <a:rPr lang="de-CH" dirty="0"/>
              <a:t>© </a:t>
            </a:r>
            <a:r>
              <a:rPr lang="de-CH" noProof="1"/>
              <a:t>Swissolar</a:t>
            </a:r>
            <a:r>
              <a:rPr lang="de-CH" dirty="0"/>
              <a:t> | Max Hofstetter | Zürich, Oktober 2024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E6351B7-87FE-B87E-1401-838D4A94A0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8362" y="6381750"/>
            <a:ext cx="755649" cy="1793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DF719B3F-A60F-4E32-90BE-2B7EF2FBD232}" type="slidenum">
              <a:rPr lang="de-CH" smtClean="0"/>
              <a:pPr/>
              <a:t>‹Nr.›</a:t>
            </a:fld>
            <a:endParaRPr lang="de-CH" dirty="0"/>
          </a:p>
        </p:txBody>
      </p: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id="{6B9603B8-A193-3791-DF93-C4BF55CEE25E}"/>
              </a:ext>
            </a:extLst>
          </p:cNvPr>
          <p:cNvCxnSpPr>
            <a:cxnSpLocks/>
          </p:cNvCxnSpPr>
          <p:nvPr userDrawn="1"/>
        </p:nvCxnSpPr>
        <p:spPr>
          <a:xfrm>
            <a:off x="0" y="1331118"/>
            <a:ext cx="8643257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E0C6D37A-EA2F-08C2-AC31-AFE7C5CC01D6}"/>
              </a:ext>
            </a:extLst>
          </p:cNvPr>
          <p:cNvCxnSpPr>
            <a:cxnSpLocks/>
          </p:cNvCxnSpPr>
          <p:nvPr userDrawn="1"/>
        </p:nvCxnSpPr>
        <p:spPr>
          <a:xfrm>
            <a:off x="407987" y="6279636"/>
            <a:ext cx="11376024" cy="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3969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96" r:id="rId3"/>
    <p:sldLayoutId id="2147483692" r:id="rId4"/>
    <p:sldLayoutId id="2147483693" r:id="rId5"/>
    <p:sldLayoutId id="2147483658" r:id="rId6"/>
    <p:sldLayoutId id="2147483662" r:id="rId7"/>
    <p:sldLayoutId id="2147483667" r:id="rId8"/>
    <p:sldLayoutId id="2147483668" r:id="rId9"/>
    <p:sldLayoutId id="2147483664" r:id="rId10"/>
    <p:sldLayoutId id="2147483691" r:id="rId11"/>
    <p:sldLayoutId id="2147483659" r:id="rId12"/>
    <p:sldLayoutId id="2147483661" r:id="rId13"/>
    <p:sldLayoutId id="2147483660" r:id="rId14"/>
    <p:sldLayoutId id="2147483663" r:id="rId15"/>
    <p:sldLayoutId id="2147483666" r:id="rId16"/>
    <p:sldLayoutId id="2147483665" r:id="rId17"/>
    <p:sldLayoutId id="2147483695" r:id="rId18"/>
    <p:sldLayoutId id="2147483694" r:id="rId19"/>
    <p:sldLayoutId id="2147483677" r:id="rId20"/>
    <p:sldLayoutId id="2147483678" r:id="rId21"/>
    <p:sldLayoutId id="2147483670" r:id="rId22"/>
    <p:sldLayoutId id="2147483671" r:id="rId23"/>
    <p:sldLayoutId id="2147483675" r:id="rId24"/>
    <p:sldLayoutId id="2147483676" r:id="rId25"/>
    <p:sldLayoutId id="2147483680" r:id="rId26"/>
    <p:sldLayoutId id="2147483681" r:id="rId27"/>
    <p:sldLayoutId id="2147483687" r:id="rId28"/>
    <p:sldLayoutId id="2147483679" r:id="rId29"/>
    <p:sldLayoutId id="2147483697" r:id="rId30"/>
    <p:sldLayoutId id="2147483682" r:id="rId31"/>
    <p:sldLayoutId id="2147483683" r:id="rId32"/>
    <p:sldLayoutId id="2147483684" r:id="rId33"/>
    <p:sldLayoutId id="2147483685" r:id="rId34"/>
    <p:sldLayoutId id="2147483688" r:id="rId35"/>
    <p:sldLayoutId id="2147483686" r:id="rId36"/>
    <p:sldLayoutId id="2147483689" r:id="rId37"/>
    <p:sldLayoutId id="2147483654" r:id="rId38"/>
    <p:sldLayoutId id="2147483655" r:id="rId39"/>
    <p:sldLayoutId id="2147483690" r:id="rId40"/>
    <p:sldLayoutId id="2147483698" r:id="rId41"/>
  </p:sldLayoutIdLst>
  <p:hf hdr="0" dt="0"/>
  <p:txStyles>
    <p:titleStyle>
      <a:lvl1pPr algn="l" defTabSz="914400" rtl="0" eaLnBrk="1" latinLnBrk="0" hangingPunct="1">
        <a:lnSpc>
          <a:spcPct val="97000"/>
        </a:lnSpc>
        <a:spcBef>
          <a:spcPct val="0"/>
        </a:spcBef>
        <a:buNone/>
        <a:defRPr sz="3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Font typeface="Arial" panose="020B0604020202020204" pitchFamily="34" charset="0"/>
        <a:buNone/>
        <a:defRPr sz="1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42000"/>
        </a:lnSpc>
        <a:spcBef>
          <a:spcPts val="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33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33000"/>
        </a:lnSpc>
        <a:spcBef>
          <a:spcPts val="0"/>
        </a:spcBef>
        <a:buFont typeface="Arial" panose="020B0604020202020204" pitchFamily="34" charset="0"/>
        <a:buNone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457200" indent="-457200" algn="l" defTabSz="914400" rtl="0" eaLnBrk="1" latinLnBrk="0" hangingPunct="1">
        <a:lnSpc>
          <a:spcPct val="133000"/>
        </a:lnSpc>
        <a:spcBef>
          <a:spcPts val="0"/>
        </a:spcBef>
        <a:buFont typeface="Symbol" pitchFamily="2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457200" algn="l" defTabSz="914400" rtl="0" eaLnBrk="1" latinLnBrk="0" hangingPunct="1">
        <a:lnSpc>
          <a:spcPct val="133000"/>
        </a:lnSpc>
        <a:spcBef>
          <a:spcPts val="0"/>
        </a:spcBef>
        <a:buFont typeface="Symbol" pitchFamily="2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080000" indent="0" algn="l" defTabSz="914400" rtl="0" eaLnBrk="1" latinLnBrk="0" hangingPunct="1">
        <a:lnSpc>
          <a:spcPct val="133000"/>
        </a:lnSpc>
        <a:spcBef>
          <a:spcPts val="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indent="0" algn="l" defTabSz="914400" rtl="0" eaLnBrk="1" latinLnBrk="0" hangingPunct="1">
        <a:lnSpc>
          <a:spcPct val="133000"/>
        </a:lnSpc>
        <a:spcBef>
          <a:spcPts val="0"/>
        </a:spcBef>
        <a:buFont typeface="Arial" panose="020B0604020202020204" pitchFamily="34" charset="0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indent="0" algn="l" defTabSz="914400" rtl="0" eaLnBrk="1" latinLnBrk="0" hangingPunct="1">
        <a:lnSpc>
          <a:spcPct val="133000"/>
        </a:lnSpc>
        <a:spcBef>
          <a:spcPts val="0"/>
        </a:spcBef>
        <a:buFont typeface="Arial" panose="020B0604020202020204" pitchFamily="34" charset="0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7" orient="horz" pos="232" userDrawn="1">
          <p15:clr>
            <a:srgbClr val="F26B43"/>
          </p15:clr>
        </p15:guide>
        <p15:guide id="8" orient="horz" pos="4020" userDrawn="1">
          <p15:clr>
            <a:srgbClr val="A4A3A4"/>
          </p15:clr>
        </p15:guide>
        <p15:guide id="15" pos="257" userDrawn="1">
          <p15:clr>
            <a:srgbClr val="F26B43"/>
          </p15:clr>
        </p15:guide>
        <p15:guide id="22" pos="7423" userDrawn="1">
          <p15:clr>
            <a:srgbClr val="F26B43"/>
          </p15:clr>
        </p15:guide>
        <p15:guide id="24" orient="horz" pos="4133" userDrawn="1">
          <p15:clr>
            <a:srgbClr val="A4A3A4"/>
          </p15:clr>
        </p15:guide>
        <p15:guide id="25" orient="horz" pos="38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wissolar.ch/de/angebot/agenda?locale=de&amp;type=object__Agenda__seminar" TargetMode="External"/><Relationship Id="rId2" Type="http://schemas.openxmlformats.org/officeDocument/2006/relationships/hyperlink" Target="https://www.swissolar.ch/de/bildung/anmeldung-fuer-bildungsnewsletter" TargetMode="Externa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platzhalter 7" descr="Ein Bild, das draußen, Baum, Solarenergie, Solarpanel enthält.&#10;&#10;Automatisch generierte Beschreibung">
            <a:extLst>
              <a:ext uri="{FF2B5EF4-FFF2-40B4-BE49-F238E27FC236}">
                <a16:creationId xmlns:a16="http://schemas.microsoft.com/office/drawing/2014/main" id="{C8461DDC-C2F3-136B-7704-B5518A1DF7E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3" name="Untertitel 2">
            <a:extLst>
              <a:ext uri="{FF2B5EF4-FFF2-40B4-BE49-F238E27FC236}">
                <a16:creationId xmlns:a16="http://schemas.microsoft.com/office/drawing/2014/main" id="{6F0A587E-5C14-C503-F9DA-B4D5FEFECE9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Lokale Energiegemeinschaften: Umsetzung, Recht und Praxis</a:t>
            </a:r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34FDABCD-B1C9-16BC-0DD8-EEB818FA90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Swissolar Webinar:</a:t>
            </a:r>
            <a:br>
              <a:rPr lang="de-CH" dirty="0"/>
            </a:br>
            <a:r>
              <a:rPr lang="de-CH" dirty="0"/>
              <a:t>Startschuss für LEGs 2026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43234B0-3E23-DED7-EC7F-D482C440AC3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CF8EAA9E-645A-FCAD-4CB5-5045055BEFF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401640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EC7E79-EAC2-E1FE-6403-2BF615AB2D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1F6DB6-DE76-5DA5-BF20-5D0FAB39B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Technische Hinweise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1723663-13AD-3093-4274-D8CDAE08E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t>2</a:t>
            </a:fld>
            <a:endParaRPr lang="de-CH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77E721A-46B3-F8E1-E0D1-BADBDF46C98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663952" y="908720"/>
            <a:ext cx="4572000" cy="5184576"/>
          </a:xfrm>
        </p:spPr>
        <p:txBody>
          <a:bodyPr/>
          <a:lstStyle/>
          <a:p>
            <a:r>
              <a:rPr lang="de-DE" sz="1400" b="1" dirty="0"/>
              <a:t>Aufzeichnung</a:t>
            </a:r>
          </a:p>
          <a:p>
            <a:r>
              <a:rPr lang="de-DE" sz="1400" dirty="0"/>
              <a:t>Diese Veranstaltung wird aufgezeichnet und ist verfügbar auf </a:t>
            </a:r>
            <a:r>
              <a:rPr lang="de-DE" sz="1400" dirty="0" err="1"/>
              <a:t>Youtube</a:t>
            </a:r>
            <a:r>
              <a:rPr lang="de-DE" sz="1400" dirty="0"/>
              <a:t> </a:t>
            </a:r>
          </a:p>
          <a:p>
            <a:r>
              <a:rPr lang="de-DE" sz="1400" dirty="0"/>
              <a:t>Sprache ist Hochdeutsch </a:t>
            </a:r>
          </a:p>
          <a:p>
            <a:endParaRPr lang="de-DE" sz="1400" dirty="0"/>
          </a:p>
          <a:p>
            <a:r>
              <a:rPr lang="de-DE" sz="1400" b="1" dirty="0"/>
              <a:t>Fragen</a:t>
            </a:r>
          </a:p>
          <a:p>
            <a:pPr lvl="1"/>
            <a:r>
              <a:rPr lang="de-DE" sz="1400" dirty="0"/>
              <a:t>Am Ende jedes Referats stellen und am Ende der  Veranstaltung</a:t>
            </a:r>
          </a:p>
          <a:p>
            <a:pPr lvl="1"/>
            <a:r>
              <a:rPr lang="de-DE" sz="1400" dirty="0"/>
              <a:t>Mündlich, im Chat oder Hand heben unter „Reaktionen“</a:t>
            </a:r>
          </a:p>
          <a:p>
            <a:endParaRPr lang="de-DE" sz="1400" dirty="0"/>
          </a:p>
          <a:p>
            <a:r>
              <a:rPr lang="de-DE" sz="1400" b="1" dirty="0"/>
              <a:t>Mikrofon</a:t>
            </a:r>
            <a:r>
              <a:rPr lang="de-DE" sz="1400" dirty="0"/>
              <a:t> </a:t>
            </a:r>
          </a:p>
          <a:p>
            <a:r>
              <a:rPr lang="de-DE" sz="1400" dirty="0"/>
              <a:t>bitte auf stumm schalten, einschalten beim Sprechen</a:t>
            </a:r>
          </a:p>
          <a:p>
            <a:endParaRPr lang="de-DE" sz="1400" dirty="0"/>
          </a:p>
          <a:p>
            <a:r>
              <a:rPr lang="de-DE" sz="1400" b="1" dirty="0"/>
              <a:t>Mail mit Umfrage, Links zu Präsentationen und Aufzeichnung </a:t>
            </a:r>
            <a:r>
              <a:rPr lang="de-DE" sz="1400" dirty="0"/>
              <a:t>folgt</a:t>
            </a:r>
          </a:p>
          <a:p>
            <a:endParaRPr lang="de-DE" sz="1400" dirty="0"/>
          </a:p>
          <a:p>
            <a:r>
              <a:rPr lang="de-CH" sz="1400" dirty="0"/>
              <a:t>Tipp: Mit Klick auf «Teilnehmer» in der Zoom-Leiste kann der Benutzername geändert werden. Klicken Sie dazu auf die drei Punkte neben Ihrem Namen.</a:t>
            </a:r>
          </a:p>
          <a:p>
            <a:endParaRPr lang="de-DE" sz="1400" dirty="0"/>
          </a:p>
        </p:txBody>
      </p:sp>
      <p:pic>
        <p:nvPicPr>
          <p:cNvPr id="5" name="Grafik 4" descr="Videokamera Silhouette">
            <a:extLst>
              <a:ext uri="{FF2B5EF4-FFF2-40B4-BE49-F238E27FC236}">
                <a16:creationId xmlns:a16="http://schemas.microsoft.com/office/drawing/2014/main" id="{571DA6F9-46E3-CEA8-1DFF-E8668614D0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39680" y="692696"/>
            <a:ext cx="914400" cy="914400"/>
          </a:xfrm>
          <a:prstGeom prst="rect">
            <a:avLst/>
          </a:prstGeom>
        </p:spPr>
      </p:pic>
      <p:pic>
        <p:nvPicPr>
          <p:cNvPr id="6" name="Grafik 5" descr="Fragen Silhouette">
            <a:extLst>
              <a:ext uri="{FF2B5EF4-FFF2-40B4-BE49-F238E27FC236}">
                <a16:creationId xmlns:a16="http://schemas.microsoft.com/office/drawing/2014/main" id="{D9DB1561-2406-3892-CF3B-6CC0288B26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92507" y="2132856"/>
            <a:ext cx="914400" cy="914400"/>
          </a:xfrm>
          <a:prstGeom prst="rect">
            <a:avLst/>
          </a:prstGeom>
        </p:spPr>
      </p:pic>
      <p:pic>
        <p:nvPicPr>
          <p:cNvPr id="7" name="Grafik 6" descr="Lautsprecher stummschalten Silhouette">
            <a:extLst>
              <a:ext uri="{FF2B5EF4-FFF2-40B4-BE49-F238E27FC236}">
                <a16:creationId xmlns:a16="http://schemas.microsoft.com/office/drawing/2014/main" id="{F12E1D18-C85A-F22D-9C00-FC724DB2C58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738131" y="3524320"/>
            <a:ext cx="768776" cy="768776"/>
          </a:xfrm>
          <a:prstGeom prst="rect">
            <a:avLst/>
          </a:prstGeom>
        </p:spPr>
      </p:pic>
      <p:pic>
        <p:nvPicPr>
          <p:cNvPr id="8" name="Grafik 7" descr="E-Mail Silhouette">
            <a:extLst>
              <a:ext uri="{FF2B5EF4-FFF2-40B4-BE49-F238E27FC236}">
                <a16:creationId xmlns:a16="http://schemas.microsoft.com/office/drawing/2014/main" id="{702B081F-0F79-513B-AECE-3DDDCF64413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779856" y="4583708"/>
            <a:ext cx="717500" cy="7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198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F24A4D-C140-EB16-28A1-BF0F2C743F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platzhalter 7" descr="Ein Bild, das draußen, Baum, Solarenergie, Solarpanel enthält.&#10;&#10;Automatisch generierte Beschreibung">
            <a:extLst>
              <a:ext uri="{FF2B5EF4-FFF2-40B4-BE49-F238E27FC236}">
                <a16:creationId xmlns:a16="http://schemas.microsoft.com/office/drawing/2014/main" id="{3FA92B40-78B5-14A8-2821-B0B70E8F397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3" name="Untertitel 2">
            <a:extLst>
              <a:ext uri="{FF2B5EF4-FFF2-40B4-BE49-F238E27FC236}">
                <a16:creationId xmlns:a16="http://schemas.microsoft.com/office/drawing/2014/main" id="{82382B8E-FAE4-760C-248A-6BBE9883219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Lokale Energiegemeinschaften: Umsetzung, Recht und Praxis</a:t>
            </a:r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E0D30865-C693-5FB2-5ADF-493AE7D31E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Swissolar Webinar:</a:t>
            </a:r>
            <a:br>
              <a:rPr lang="de-CH" dirty="0"/>
            </a:br>
            <a:r>
              <a:rPr lang="de-CH" dirty="0"/>
              <a:t>Startschuss für LEGs 2026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E989C56-5DC8-32FF-6B2A-4C685F0E2BD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819850F3-DE93-DA2E-C3D9-29AA91D4AA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129358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58772B-CBF3-F088-3130-D4AB4C944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6AFB33-011E-4489-E84E-D5E9F9926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8" y="368300"/>
            <a:ext cx="4572000" cy="1152525"/>
          </a:xfrm>
        </p:spPr>
        <p:txBody>
          <a:bodyPr anchor="t"/>
          <a:lstStyle/>
          <a:p>
            <a:r>
              <a:rPr lang="de-CH" dirty="0"/>
              <a:t>Agenda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9F6D8A5-7B55-77FD-B177-E3E58F7C3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362" y="6381750"/>
            <a:ext cx="755649" cy="179388"/>
          </a:xfrm>
        </p:spPr>
        <p:txBody>
          <a:bodyPr/>
          <a:lstStyle/>
          <a:p>
            <a:fld id="{DF719B3F-A60F-4E32-90BE-2B7EF2FBD232}" type="slidenum">
              <a:rPr lang="de-CH" smtClean="0"/>
              <a:pPr/>
              <a:t>4</a:t>
            </a:fld>
            <a:endParaRPr lang="de-CH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AB9711D-4EB1-78DD-5572-8DBE566706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94191" y="377825"/>
            <a:ext cx="6843660" cy="6013450"/>
          </a:xfrm>
        </p:spPr>
        <p:txBody>
          <a:bodyPr anchor="t"/>
          <a:lstStyle/>
          <a:p>
            <a:endParaRPr lang="de-CH" b="1" dirty="0"/>
          </a:p>
          <a:p>
            <a:endParaRPr lang="de-CH" b="1" dirty="0"/>
          </a:p>
          <a:p>
            <a:r>
              <a:rPr lang="de-CH" b="1" dirty="0"/>
              <a:t>Begrüssung und Einführung</a:t>
            </a:r>
            <a:br>
              <a:rPr lang="de-CH" b="1" dirty="0"/>
            </a:br>
            <a:r>
              <a:rPr lang="de-DE" dirty="0"/>
              <a:t>Lena Kern, Spezialistin Technik und Betriebswirtschaft</a:t>
            </a:r>
            <a:br>
              <a:rPr lang="de-DE" dirty="0"/>
            </a:br>
            <a:r>
              <a:rPr lang="de-DE" dirty="0"/>
              <a:t>Swissolar</a:t>
            </a:r>
          </a:p>
          <a:p>
            <a:endParaRPr lang="de-CH" sz="1200" i="1" dirty="0"/>
          </a:p>
          <a:p>
            <a:r>
              <a:rPr lang="de-CH" b="1" dirty="0"/>
              <a:t>Stand der rechtlichen und politischen Grundlagen</a:t>
            </a:r>
            <a:br>
              <a:rPr lang="de-CH" b="1" dirty="0"/>
            </a:br>
            <a:r>
              <a:rPr lang="de-DE" dirty="0"/>
              <a:t>Wieland Hintz, Verantwortlicher Solarenergie</a:t>
            </a:r>
            <a:br>
              <a:rPr lang="de-DE" dirty="0"/>
            </a:br>
            <a:r>
              <a:rPr lang="de-DE" dirty="0"/>
              <a:t>Bundesamt für Energie, Bern</a:t>
            </a:r>
          </a:p>
          <a:p>
            <a:endParaRPr lang="de-CH" b="1" dirty="0"/>
          </a:p>
          <a:p>
            <a:r>
              <a:rPr lang="de-CH" b="1" dirty="0"/>
              <a:t>Branchendokument VSE und Praxisbeispiele</a:t>
            </a:r>
            <a:br>
              <a:rPr lang="de-CH" b="1" dirty="0"/>
            </a:br>
            <a:r>
              <a:rPr lang="de-DE" dirty="0"/>
              <a:t>Sandra </a:t>
            </a:r>
            <a:r>
              <a:rPr lang="de-DE" dirty="0" err="1"/>
              <a:t>Stettler</a:t>
            </a:r>
            <a:r>
              <a:rPr lang="de-DE" dirty="0"/>
              <a:t>, CEO</a:t>
            </a:r>
            <a:br>
              <a:rPr lang="de-DE" dirty="0"/>
            </a:br>
            <a:r>
              <a:rPr lang="de-DE" dirty="0"/>
              <a:t>Egon AG</a:t>
            </a:r>
            <a:endParaRPr lang="de-CH" dirty="0"/>
          </a:p>
          <a:p>
            <a:br>
              <a:rPr lang="de-CH" b="1" dirty="0"/>
            </a:br>
            <a:r>
              <a:rPr lang="de-CH" b="1" dirty="0">
                <a:solidFill>
                  <a:schemeClr val="accent1"/>
                </a:solidFill>
              </a:rPr>
              <a:t>Fragen und Antworten</a:t>
            </a:r>
          </a:p>
          <a:p>
            <a:endParaRPr lang="de-CH" b="1" dirty="0"/>
          </a:p>
          <a:p>
            <a:r>
              <a:rPr lang="de-CH" b="1" dirty="0"/>
              <a:t>Ende des Webinars: ca. 17.00 Uhr</a:t>
            </a:r>
            <a:endParaRPr lang="de-CH" dirty="0"/>
          </a:p>
          <a:p>
            <a:endParaRPr lang="de-CH" sz="1200" i="1" dirty="0"/>
          </a:p>
          <a:p>
            <a:r>
              <a:rPr lang="de-CH" sz="1200" i="1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451723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14A51A74-4EF7-D36B-B0B5-1C3574DAC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9B3F-A60F-4E32-90BE-2B7EF2FBD232}" type="slidenum">
              <a:rPr lang="de-CH" smtClean="0"/>
              <a:pPr/>
              <a:t>5</a:t>
            </a:fld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B058F62-8296-F029-6B51-236A1DE2A3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392" y="3068959"/>
            <a:ext cx="4819353" cy="2988939"/>
          </a:xfrm>
        </p:spPr>
        <p:txBody>
          <a:bodyPr/>
          <a:lstStyle/>
          <a:p>
            <a:r>
              <a:rPr lang="de-CH" dirty="0"/>
              <a:t>Fragen &amp; Antworten </a:t>
            </a:r>
          </a:p>
        </p:txBody>
      </p:sp>
    </p:spTree>
    <p:extLst>
      <p:ext uri="{BB962C8B-B14F-4D97-AF65-F5344CB8AC3E}">
        <p14:creationId xmlns:p14="http://schemas.microsoft.com/office/powerpoint/2010/main" val="19294843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4F6FC1-9FF3-C0EA-FFD1-B41380D3E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z="3200" spc="40" dirty="0">
                <a:latin typeface="Arial" charset="0"/>
                <a:cs typeface="Arial" charset="0"/>
              </a:rPr>
              <a:t>Swissolar-Kurse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560AE57-0C3B-6642-B51A-FE71C3F39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719B3F-A60F-4E32-90BE-2B7EF2FBD232}" type="slidenum">
              <a:rPr kumimoji="0" lang="de-CH" sz="1000" b="0" i="0" u="none" strike="noStrike" kern="1200" cap="none" spc="0" normalizeH="0" baseline="0" noProof="0" smtClean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de-CH" sz="1000" b="0" i="0" u="none" strike="noStrike" kern="1200" cap="none" spc="0" normalizeH="0" baseline="0" noProof="0">
              <a:ln>
                <a:noFill/>
              </a:ln>
              <a:solidFill>
                <a:srgbClr val="57575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AEECF398-0D35-27B9-CC74-811BE68CAC69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06001" y="1770737"/>
            <a:ext cx="9074375" cy="4250551"/>
          </a:xfrm>
        </p:spPr>
        <p:txBody>
          <a:bodyPr/>
          <a:lstStyle/>
          <a:p>
            <a:r>
              <a:rPr lang="de-CH" sz="1800" b="0"/>
              <a:t>Abonniere </a:t>
            </a:r>
            <a:r>
              <a:rPr lang="de-CH" sz="1800" b="0" dirty="0"/>
              <a:t>den </a:t>
            </a:r>
            <a:r>
              <a:rPr lang="de-CH" sz="1800" dirty="0">
                <a:hlinkClick r:id="rId2"/>
              </a:rPr>
              <a:t>Bildungsnewsletter</a:t>
            </a:r>
            <a:r>
              <a:rPr lang="de-CH" sz="1800" b="0" dirty="0"/>
              <a:t> und bleibe</a:t>
            </a:r>
            <a:br>
              <a:rPr lang="de-CH" sz="1800" b="0" dirty="0"/>
            </a:br>
            <a:r>
              <a:rPr lang="de-CH" sz="1800" b="0" dirty="0"/>
              <a:t>auf dem Laufenden: </a:t>
            </a:r>
            <a:endParaRPr lang="de-CH" sz="1800" b="0"/>
          </a:p>
          <a:p>
            <a:endParaRPr lang="de-CH" b="0"/>
          </a:p>
          <a:p>
            <a:br>
              <a:rPr lang="de-CH" sz="1600" dirty="0"/>
            </a:br>
            <a:endParaRPr lang="de-CH" sz="1600" dirty="0"/>
          </a:p>
          <a:p>
            <a:endParaRPr lang="de-CH" sz="1600"/>
          </a:p>
          <a:p>
            <a:r>
              <a:rPr lang="de-CH" sz="1800" dirty="0">
                <a:hlinkClick r:id="rId3"/>
              </a:rPr>
              <a:t>Kursagenda</a:t>
            </a:r>
            <a:r>
              <a:rPr lang="de-CH" sz="1800" dirty="0"/>
              <a:t> mit allen Swissolar-Kursen:</a:t>
            </a:r>
          </a:p>
        </p:txBody>
      </p:sp>
      <p:pic>
        <p:nvPicPr>
          <p:cNvPr id="10" name="Grafik 9" descr="Ein Bild, das Muster, Grafiken, Pixel, Design enthält.&#10;&#10;Automatisch generierte Beschreibung">
            <a:extLst>
              <a:ext uri="{FF2B5EF4-FFF2-40B4-BE49-F238E27FC236}">
                <a16:creationId xmlns:a16="http://schemas.microsoft.com/office/drawing/2014/main" id="{23B5638C-F6CE-A40D-0C30-BFB1B7EA9A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8" y="1844824"/>
            <a:ext cx="1642624" cy="16426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Grafik 11" descr="Ein Bild, das Quadrat, Muster, Rechteck, Screenshot enthält.&#10;&#10;Automatisch generierte Beschreibung">
            <a:extLst>
              <a:ext uri="{FF2B5EF4-FFF2-40B4-BE49-F238E27FC236}">
                <a16:creationId xmlns:a16="http://schemas.microsoft.com/office/drawing/2014/main" id="{131FAB37-2D5D-B5D5-2BCC-2B1C61802D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0" t="4657" r="6622" b="27180"/>
          <a:stretch/>
        </p:blipFill>
        <p:spPr>
          <a:xfrm>
            <a:off x="6528048" y="4293096"/>
            <a:ext cx="1642624" cy="16426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2265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8F903065-BF76-72AA-B50B-26657AA01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28362" y="6381750"/>
            <a:ext cx="755649" cy="179388"/>
          </a:xfrm>
        </p:spPr>
        <p:txBody>
          <a:bodyPr/>
          <a:lstStyle/>
          <a:p>
            <a:fld id="{DF719B3F-A60F-4E32-90BE-2B7EF2FBD232}" type="slidenum">
              <a:rPr lang="de-CH" smtClean="0"/>
              <a:pPr/>
              <a:t>7</a:t>
            </a:fld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91E2CB9B-4D27-86A9-5A5A-9AB1DEE5AF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8887" y="2823326"/>
            <a:ext cx="2928938" cy="1867729"/>
          </a:xfrm>
        </p:spPr>
        <p:txBody>
          <a:bodyPr/>
          <a:lstStyle/>
          <a:p>
            <a:r>
              <a:rPr lang="de-CH" dirty="0"/>
              <a:t>Umfrage: Danke fürs Mitmachen</a:t>
            </a:r>
          </a:p>
        </p:txBody>
      </p:sp>
      <p:pic>
        <p:nvPicPr>
          <p:cNvPr id="8" name="Grafik 7" descr="Ein Bild, das Muster, Pixel, Design enthält.&#10;&#10;Automatisch generierte Beschreibung">
            <a:extLst>
              <a:ext uri="{FF2B5EF4-FFF2-40B4-BE49-F238E27FC236}">
                <a16:creationId xmlns:a16="http://schemas.microsoft.com/office/drawing/2014/main" id="{A35D2D34-31F1-6286-9FDE-566FEA2333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016" y="2156246"/>
            <a:ext cx="2928938" cy="2928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855283"/>
      </p:ext>
    </p:extLst>
  </p:cSld>
  <p:clrMapOvr>
    <a:masterClrMapping/>
  </p:clrMapOvr>
</p:sld>
</file>

<file path=ppt/theme/theme1.xml><?xml version="1.0" encoding="utf-8"?>
<a:theme xmlns:a="http://schemas.openxmlformats.org/drawingml/2006/main" name="Swissolar">
  <a:themeElements>
    <a:clrScheme name="Swissolar Colors">
      <a:dk1>
        <a:srgbClr val="000000"/>
      </a:dk1>
      <a:lt1>
        <a:srgbClr val="FFFFFF"/>
      </a:lt1>
      <a:dk2>
        <a:srgbClr val="575756"/>
      </a:dk2>
      <a:lt2>
        <a:srgbClr val="E5ECDD"/>
      </a:lt2>
      <a:accent1>
        <a:srgbClr val="FF9900"/>
      </a:accent1>
      <a:accent2>
        <a:srgbClr val="008ACB"/>
      </a:accent2>
      <a:accent3>
        <a:srgbClr val="70AA50"/>
      </a:accent3>
      <a:accent4>
        <a:srgbClr val="FFCC33"/>
      </a:accent4>
      <a:accent5>
        <a:srgbClr val="B43C3C"/>
      </a:accent5>
      <a:accent6>
        <a:srgbClr val="031059"/>
      </a:accent6>
      <a:hlink>
        <a:srgbClr val="000000"/>
      </a:hlink>
      <a:folHlink>
        <a:srgbClr val="000000"/>
      </a:folHlink>
    </a:clrScheme>
    <a:fontScheme name="Swissolar Fonts">
      <a:majorFont>
        <a:latin typeface="Roboto Slab Ligh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000" dirty="0" smtClean="0"/>
        </a:defPPr>
      </a:lstStyle>
    </a:txDef>
  </a:objectDefaults>
  <a:extraClrSchemeLst>
    <a:extraClrScheme>
      <a:clrScheme name="Swissolar Colors">
        <a:dk1>
          <a:srgbClr val="000000"/>
        </a:dk1>
        <a:lt1>
          <a:srgbClr val="FFFFFF"/>
        </a:lt1>
        <a:dk2>
          <a:srgbClr val="575756"/>
        </a:dk2>
        <a:lt2>
          <a:srgbClr val="E5ECDD"/>
        </a:lt2>
        <a:accent1>
          <a:srgbClr val="FF9900"/>
        </a:accent1>
        <a:accent2>
          <a:srgbClr val="008ACB"/>
        </a:accent2>
        <a:accent3>
          <a:srgbClr val="70AA50"/>
        </a:accent3>
        <a:accent4>
          <a:srgbClr val="FFCC33"/>
        </a:accent4>
        <a:accent5>
          <a:srgbClr val="B43C3C"/>
        </a:accent5>
        <a:accent6>
          <a:srgbClr val="031059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Schwarz">
      <a:srgbClr val="000000"/>
    </a:custClr>
    <a:custClr name="Weiss">
      <a:srgbClr val="FFFFFF"/>
    </a:custClr>
    <a:custClr name="Swissolar Dunkel">
      <a:srgbClr val="575756"/>
    </a:custClr>
    <a:custClr name="Swissolar Hell">
      <a:srgbClr val="E5ECDD"/>
    </a:custClr>
    <a:custClr name="Swissolar Orange">
      <a:srgbClr val="FF9900"/>
    </a:custClr>
    <a:custClr name="Swissolar Blau">
      <a:srgbClr val="008ACB"/>
    </a:custClr>
    <a:custClr name="Swissolar Grün">
      <a:srgbClr val="70AA50"/>
    </a:custClr>
    <a:custClr name="Swissolar Gelb">
      <a:srgbClr val="FFCC33"/>
    </a:custClr>
    <a:custClr name="Swissolar Rot">
      <a:srgbClr val="B43C3C"/>
    </a:custClr>
    <a:custClr name="Swissolar Dunkelblau">
      <a:srgbClr val="031059"/>
    </a:custClr>
  </a:custClrLst>
  <a:extLst>
    <a:ext uri="{05A4C25C-085E-4340-85A3-A5531E510DB2}">
      <thm15:themeFamily xmlns:thm15="http://schemas.microsoft.com/office/thememl/2012/main" name="Präsentation1" id="{69485DAD-2F25-4743-A5D8-916C18EF1C1D}" vid="{A493247C-8CE1-4D3A-9A23-3646F3B0E470}"/>
    </a:ext>
  </a:extLst>
</a:theme>
</file>

<file path=ppt/theme/theme2.xml><?xml version="1.0" encoding="utf-8"?>
<a:theme xmlns:a="http://schemas.openxmlformats.org/drawingml/2006/main" name="Office">
  <a:themeElements>
    <a:clrScheme name="Swissolar Colors">
      <a:dk1>
        <a:sysClr val="windowText" lastClr="000000"/>
      </a:dk1>
      <a:lt1>
        <a:sysClr val="window" lastClr="FFFFFF"/>
      </a:lt1>
      <a:dk2>
        <a:srgbClr val="575756"/>
      </a:dk2>
      <a:lt2>
        <a:srgbClr val="E5ECDD"/>
      </a:lt2>
      <a:accent1>
        <a:srgbClr val="FF9900"/>
      </a:accent1>
      <a:accent2>
        <a:srgbClr val="008ACB"/>
      </a:accent2>
      <a:accent3>
        <a:srgbClr val="70AA50"/>
      </a:accent3>
      <a:accent4>
        <a:srgbClr val="FFCC33"/>
      </a:accent4>
      <a:accent5>
        <a:srgbClr val="B43C3C"/>
      </a:accent5>
      <a:accent6>
        <a:srgbClr val="031059"/>
      </a:accent6>
      <a:hlink>
        <a:srgbClr val="FF9900"/>
      </a:hlink>
      <a:folHlink>
        <a:srgbClr val="FF99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Swissolar Colors">
      <a:dk1>
        <a:sysClr val="windowText" lastClr="000000"/>
      </a:dk1>
      <a:lt1>
        <a:sysClr val="window" lastClr="FFFFFF"/>
      </a:lt1>
      <a:dk2>
        <a:srgbClr val="575756"/>
      </a:dk2>
      <a:lt2>
        <a:srgbClr val="E5ECDD"/>
      </a:lt2>
      <a:accent1>
        <a:srgbClr val="FF9900"/>
      </a:accent1>
      <a:accent2>
        <a:srgbClr val="008ACB"/>
      </a:accent2>
      <a:accent3>
        <a:srgbClr val="70AA50"/>
      </a:accent3>
      <a:accent4>
        <a:srgbClr val="FFCC33"/>
      </a:accent4>
      <a:accent5>
        <a:srgbClr val="B43C3C"/>
      </a:accent5>
      <a:accent6>
        <a:srgbClr val="031059"/>
      </a:accent6>
      <a:hlink>
        <a:srgbClr val="FF9900"/>
      </a:hlink>
      <a:folHlink>
        <a:srgbClr val="FF99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Vorlage_Powerpoint</Template>
  <TotalTime>0</TotalTime>
  <Words>204</Words>
  <Application>Microsoft Office PowerPoint</Application>
  <PresentationFormat>Breitbild</PresentationFormat>
  <Paragraphs>46</Paragraphs>
  <Slides>7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1" baseType="lpstr">
      <vt:lpstr>Arial</vt:lpstr>
      <vt:lpstr>Roboto Slab Light</vt:lpstr>
      <vt:lpstr>Symbol</vt:lpstr>
      <vt:lpstr>Swissolar</vt:lpstr>
      <vt:lpstr>Swissolar Webinar: Startschuss für LEGs 2026</vt:lpstr>
      <vt:lpstr>Technische Hinweise</vt:lpstr>
      <vt:lpstr>Swissolar Webinar: Startschuss für LEGs 2026</vt:lpstr>
      <vt:lpstr>Agenda</vt:lpstr>
      <vt:lpstr>Fragen &amp; Antworten </vt:lpstr>
      <vt:lpstr>Swissolar-Kurse</vt:lpstr>
      <vt:lpstr>Umfrage: Danke fürs Mitmachen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Thomas Bucher</dc:creator>
  <cp:lastModifiedBy>Lena Kern</cp:lastModifiedBy>
  <cp:revision>1</cp:revision>
  <dcterms:created xsi:type="dcterms:W3CDTF">2025-09-02T12:04:07Z</dcterms:created>
  <dcterms:modified xsi:type="dcterms:W3CDTF">2025-11-27T13:10:57Z</dcterms:modified>
</cp:coreProperties>
</file>